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8" r:id="rId3"/>
    <p:sldId id="284" r:id="rId4"/>
    <p:sldId id="259" r:id="rId5"/>
    <p:sldId id="283" r:id="rId6"/>
    <p:sldId id="263" r:id="rId7"/>
    <p:sldId id="264" r:id="rId8"/>
    <p:sldId id="268" r:id="rId9"/>
    <p:sldId id="267" r:id="rId10"/>
    <p:sldId id="282" r:id="rId11"/>
    <p:sldId id="280" r:id="rId12"/>
    <p:sldId id="281" r:id="rId13"/>
    <p:sldId id="279" r:id="rId14"/>
  </p:sldIdLst>
  <p:sldSz cx="9144000" cy="5143500" type="screen16x9"/>
  <p:notesSz cx="6858000" cy="9144000"/>
  <p:embeddedFontLst>
    <p:embeddedFont>
      <p:font typeface="Bangers" pitchFamily="2" charset="77"/>
      <p:regular r:id="rId16"/>
    </p:embeddedFont>
    <p:embeddedFont>
      <p:font typeface="Sniglet" pitchFamily="8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3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4301B-F8E0-6849-84F5-8830E1148605}" v="37" dt="2021-06-09T12:43:04.455"/>
    <p1510:client id="{6CFDCA59-2F19-B249-9DB6-FFE2A3DE8B98}" v="21" dt="2021-06-09T13:22:46.770"/>
  </p1510:revLst>
</p1510:revInfo>
</file>

<file path=ppt/tableStyles.xml><?xml version="1.0" encoding="utf-8"?>
<a:tblStyleLst xmlns:a="http://schemas.openxmlformats.org/drawingml/2006/main" def="{4863FDC2-82FB-4F27-9689-2446FFC6E7FC}">
  <a:tblStyle styleId="{4863FDC2-82FB-4F27-9689-2446FFC6E7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BABE9D-CD66-423C-A030-09D76E8B849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892"/>
    <p:restoredTop sz="94304"/>
  </p:normalViewPr>
  <p:slideViewPr>
    <p:cSldViewPr snapToGrid="0" snapToObjects="1" showGuides="1">
      <p:cViewPr varScale="1">
        <p:scale>
          <a:sx n="141" d="100"/>
          <a:sy n="141" d="100"/>
        </p:scale>
        <p:origin x="864" y="176"/>
      </p:cViewPr>
      <p:guideLst>
        <p:guide orient="horz" pos="162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son, Clare" userId="ce2e72a5-777c-4e70-95b3-4e50db1acb52" providerId="ADAL" clId="{78673A32-A1E3-1047-9414-336089AB8979}"/>
    <pc:docChg chg="modSld">
      <pc:chgData name="Thomson, Clare" userId="ce2e72a5-777c-4e70-95b3-4e50db1acb52" providerId="ADAL" clId="{78673A32-A1E3-1047-9414-336089AB8979}" dt="2021-05-28T09:48:15.975" v="0" actId="1076"/>
      <pc:docMkLst>
        <pc:docMk/>
      </pc:docMkLst>
      <pc:sldChg chg="modSp">
        <pc:chgData name="Thomson, Clare" userId="ce2e72a5-777c-4e70-95b3-4e50db1acb52" providerId="ADAL" clId="{78673A32-A1E3-1047-9414-336089AB8979}" dt="2021-05-28T09:48:15.975" v="0" actId="1076"/>
        <pc:sldMkLst>
          <pc:docMk/>
          <pc:sldMk cId="2797290080" sldId="284"/>
        </pc:sldMkLst>
        <pc:picChg chg="mod">
          <ac:chgData name="Thomson, Clare" userId="ce2e72a5-777c-4e70-95b3-4e50db1acb52" providerId="ADAL" clId="{78673A32-A1E3-1047-9414-336089AB8979}" dt="2021-05-28T09:48:15.975" v="0" actId="1076"/>
          <ac:picMkLst>
            <pc:docMk/>
            <pc:sldMk cId="2797290080" sldId="284"/>
            <ac:picMk id="7" creationId="{3266DC91-0F32-D241-AA54-3D0539F1A8C2}"/>
          </ac:picMkLst>
        </pc:picChg>
      </pc:sldChg>
    </pc:docChg>
  </pc:docChgLst>
  <pc:docChgLst>
    <pc:chgData name="Thomson, Clare" userId="ce2e72a5-777c-4e70-95b3-4e50db1acb52" providerId="ADAL" clId="{6CFDCA59-2F19-B249-9DB6-FFE2A3DE8B98}"/>
    <pc:docChg chg="undo custSel addSld delSld modSld modMainMaster">
      <pc:chgData name="Thomson, Clare" userId="ce2e72a5-777c-4e70-95b3-4e50db1acb52" providerId="ADAL" clId="{6CFDCA59-2F19-B249-9DB6-FFE2A3DE8B98}" dt="2021-06-09T13:22:46.769" v="55" actId="120"/>
      <pc:docMkLst>
        <pc:docMk/>
      </pc:docMkLst>
      <pc:sldChg chg="addSp modSp">
        <pc:chgData name="Thomson, Clare" userId="ce2e72a5-777c-4e70-95b3-4e50db1acb52" providerId="ADAL" clId="{6CFDCA59-2F19-B249-9DB6-FFE2A3DE8B98}" dt="2021-06-09T13:19:21.302" v="13"/>
        <pc:sldMkLst>
          <pc:docMk/>
          <pc:sldMk cId="0" sldId="256"/>
        </pc:sldMkLst>
        <pc:picChg chg="add mod">
          <ac:chgData name="Thomson, Clare" userId="ce2e72a5-777c-4e70-95b3-4e50db1acb52" providerId="ADAL" clId="{6CFDCA59-2F19-B249-9DB6-FFE2A3DE8B98}" dt="2021-06-09T13:19:21.302" v="13"/>
          <ac:picMkLst>
            <pc:docMk/>
            <pc:sldMk cId="0" sldId="256"/>
            <ac:picMk id="3" creationId="{90BC8EA7-5CCC-324C-A218-05C4BB3DBAAF}"/>
          </ac:picMkLst>
        </pc:picChg>
      </pc:sldChg>
      <pc:sldChg chg="addSp delSp modSp mod">
        <pc:chgData name="Thomson, Clare" userId="ce2e72a5-777c-4e70-95b3-4e50db1acb52" providerId="ADAL" clId="{6CFDCA59-2F19-B249-9DB6-FFE2A3DE8B98}" dt="2021-06-09T13:22:28.366" v="54"/>
        <pc:sldMkLst>
          <pc:docMk/>
          <pc:sldMk cId="0" sldId="258"/>
        </pc:sldMkLst>
        <pc:spChg chg="mod">
          <ac:chgData name="Thomson, Clare" userId="ce2e72a5-777c-4e70-95b3-4e50db1acb52" providerId="ADAL" clId="{6CFDCA59-2F19-B249-9DB6-FFE2A3DE8B98}" dt="2021-06-09T13:22:25.369" v="53" actId="1076"/>
          <ac:spMkLst>
            <pc:docMk/>
            <pc:sldMk cId="0" sldId="258"/>
            <ac:spMk id="87" creationId="{00000000-0000-0000-0000-000000000000}"/>
          </ac:spMkLst>
        </pc:spChg>
        <pc:picChg chg="add del mod">
          <ac:chgData name="Thomson, Clare" userId="ce2e72a5-777c-4e70-95b3-4e50db1acb52" providerId="ADAL" clId="{6CFDCA59-2F19-B249-9DB6-FFE2A3DE8B98}" dt="2021-06-09T13:22:18.439" v="52" actId="21"/>
          <ac:picMkLst>
            <pc:docMk/>
            <pc:sldMk cId="0" sldId="258"/>
            <ac:picMk id="6" creationId="{86746917-EBAC-D047-9E30-D85D771EA26F}"/>
          </ac:picMkLst>
        </pc:picChg>
        <pc:picChg chg="add mod">
          <ac:chgData name="Thomson, Clare" userId="ce2e72a5-777c-4e70-95b3-4e50db1acb52" providerId="ADAL" clId="{6CFDCA59-2F19-B249-9DB6-FFE2A3DE8B98}" dt="2021-06-09T13:22:28.366" v="54"/>
          <ac:picMkLst>
            <pc:docMk/>
            <pc:sldMk cId="0" sldId="258"/>
            <ac:picMk id="7" creationId="{6C428B33-2435-F74F-B675-51624CBCE1F3}"/>
          </ac:picMkLst>
        </pc:picChg>
      </pc:sldChg>
      <pc:sldChg chg="addSp modSp">
        <pc:chgData name="Thomson, Clare" userId="ce2e72a5-777c-4e70-95b3-4e50db1acb52" providerId="ADAL" clId="{6CFDCA59-2F19-B249-9DB6-FFE2A3DE8B98}" dt="2021-06-09T13:19:29.152" v="16"/>
        <pc:sldMkLst>
          <pc:docMk/>
          <pc:sldMk cId="0" sldId="259"/>
        </pc:sldMkLst>
        <pc:picChg chg="add mod">
          <ac:chgData name="Thomson, Clare" userId="ce2e72a5-777c-4e70-95b3-4e50db1acb52" providerId="ADAL" clId="{6CFDCA59-2F19-B249-9DB6-FFE2A3DE8B98}" dt="2021-06-09T13:19:29.152" v="16"/>
          <ac:picMkLst>
            <pc:docMk/>
            <pc:sldMk cId="0" sldId="259"/>
            <ac:picMk id="93" creationId="{4C25D80B-CB36-8F42-A3EB-8BD3BCE99EAF}"/>
          </ac:picMkLst>
        </pc:picChg>
      </pc:sldChg>
      <pc:sldChg chg="addSp modSp">
        <pc:chgData name="Thomson, Clare" userId="ce2e72a5-777c-4e70-95b3-4e50db1acb52" providerId="ADAL" clId="{6CFDCA59-2F19-B249-9DB6-FFE2A3DE8B98}" dt="2021-06-09T13:19:33.898" v="18"/>
        <pc:sldMkLst>
          <pc:docMk/>
          <pc:sldMk cId="0" sldId="263"/>
        </pc:sldMkLst>
        <pc:picChg chg="add mod">
          <ac:chgData name="Thomson, Clare" userId="ce2e72a5-777c-4e70-95b3-4e50db1acb52" providerId="ADAL" clId="{6CFDCA59-2F19-B249-9DB6-FFE2A3DE8B98}" dt="2021-06-09T13:19:33.898" v="18"/>
          <ac:picMkLst>
            <pc:docMk/>
            <pc:sldMk cId="0" sldId="263"/>
            <ac:picMk id="6" creationId="{0847F1CA-1929-7845-9399-379B5DCA167F}"/>
          </ac:picMkLst>
        </pc:picChg>
      </pc:sldChg>
      <pc:sldChg chg="addSp modSp">
        <pc:chgData name="Thomson, Clare" userId="ce2e72a5-777c-4e70-95b3-4e50db1acb52" providerId="ADAL" clId="{6CFDCA59-2F19-B249-9DB6-FFE2A3DE8B98}" dt="2021-06-09T13:19:38.757" v="19"/>
        <pc:sldMkLst>
          <pc:docMk/>
          <pc:sldMk cId="0" sldId="264"/>
        </pc:sldMkLst>
        <pc:picChg chg="add mod">
          <ac:chgData name="Thomson, Clare" userId="ce2e72a5-777c-4e70-95b3-4e50db1acb52" providerId="ADAL" clId="{6CFDCA59-2F19-B249-9DB6-FFE2A3DE8B98}" dt="2021-06-09T13:19:38.757" v="19"/>
          <ac:picMkLst>
            <pc:docMk/>
            <pc:sldMk cId="0" sldId="264"/>
            <ac:picMk id="6" creationId="{1F53099D-A9C3-EC48-A8CC-F4DBA00E3B5B}"/>
          </ac:picMkLst>
        </pc:picChg>
      </pc:sldChg>
      <pc:sldChg chg="addSp modSp">
        <pc:chgData name="Thomson, Clare" userId="ce2e72a5-777c-4e70-95b3-4e50db1acb52" providerId="ADAL" clId="{6CFDCA59-2F19-B249-9DB6-FFE2A3DE8B98}" dt="2021-06-09T13:19:43.229" v="21"/>
        <pc:sldMkLst>
          <pc:docMk/>
          <pc:sldMk cId="0" sldId="267"/>
        </pc:sldMkLst>
        <pc:picChg chg="add mod">
          <ac:chgData name="Thomson, Clare" userId="ce2e72a5-777c-4e70-95b3-4e50db1acb52" providerId="ADAL" clId="{6CFDCA59-2F19-B249-9DB6-FFE2A3DE8B98}" dt="2021-06-09T13:19:43.229" v="21"/>
          <ac:picMkLst>
            <pc:docMk/>
            <pc:sldMk cId="0" sldId="267"/>
            <ac:picMk id="6" creationId="{CAADD5A0-A94C-9845-8C81-D48AFE6EB221}"/>
          </ac:picMkLst>
        </pc:picChg>
        <pc:picChg chg="mod">
          <ac:chgData name="Thomson, Clare" userId="ce2e72a5-777c-4e70-95b3-4e50db1acb52" providerId="ADAL" clId="{6CFDCA59-2F19-B249-9DB6-FFE2A3DE8B98}" dt="2021-06-09T12:56:58.177" v="1" actId="18331"/>
          <ac:picMkLst>
            <pc:docMk/>
            <pc:sldMk cId="0" sldId="267"/>
            <ac:picMk id="8" creationId="{5120CA67-BEC0-3842-9B40-E058E6AAEFAE}"/>
          </ac:picMkLst>
        </pc:picChg>
      </pc:sldChg>
      <pc:sldChg chg="addSp modSp">
        <pc:chgData name="Thomson, Clare" userId="ce2e72a5-777c-4e70-95b3-4e50db1acb52" providerId="ADAL" clId="{6CFDCA59-2F19-B249-9DB6-FFE2A3DE8B98}" dt="2021-06-09T13:19:40.758" v="20"/>
        <pc:sldMkLst>
          <pc:docMk/>
          <pc:sldMk cId="0" sldId="268"/>
        </pc:sldMkLst>
        <pc:picChg chg="add mod">
          <ac:chgData name="Thomson, Clare" userId="ce2e72a5-777c-4e70-95b3-4e50db1acb52" providerId="ADAL" clId="{6CFDCA59-2F19-B249-9DB6-FFE2A3DE8B98}" dt="2021-06-09T13:19:40.758" v="20"/>
          <ac:picMkLst>
            <pc:docMk/>
            <pc:sldMk cId="0" sldId="268"/>
            <ac:picMk id="7" creationId="{68ED26EC-DD23-FE4E-89C7-A2683D174247}"/>
          </ac:picMkLst>
        </pc:picChg>
      </pc:sldChg>
      <pc:sldChg chg="addSp modSp">
        <pc:chgData name="Thomson, Clare" userId="ce2e72a5-777c-4e70-95b3-4e50db1acb52" providerId="ADAL" clId="{6CFDCA59-2F19-B249-9DB6-FFE2A3DE8B98}" dt="2021-06-09T13:20:02.245" v="27"/>
        <pc:sldMkLst>
          <pc:docMk/>
          <pc:sldMk cId="0" sldId="279"/>
        </pc:sldMkLst>
        <pc:picChg chg="add mod">
          <ac:chgData name="Thomson, Clare" userId="ce2e72a5-777c-4e70-95b3-4e50db1acb52" providerId="ADAL" clId="{6CFDCA59-2F19-B249-9DB6-FFE2A3DE8B98}" dt="2021-06-09T13:20:02.245" v="27"/>
          <ac:picMkLst>
            <pc:docMk/>
            <pc:sldMk cId="0" sldId="279"/>
            <ac:picMk id="5" creationId="{A8EAE1EB-5313-E941-9CCD-B3E70E0514DD}"/>
          </ac:picMkLst>
        </pc:picChg>
      </pc:sldChg>
      <pc:sldChg chg="addSp modSp mod">
        <pc:chgData name="Thomson, Clare" userId="ce2e72a5-777c-4e70-95b3-4e50db1acb52" providerId="ADAL" clId="{6CFDCA59-2F19-B249-9DB6-FFE2A3DE8B98}" dt="2021-06-09T13:20:14.075" v="29" actId="1076"/>
        <pc:sldMkLst>
          <pc:docMk/>
          <pc:sldMk cId="1233201022" sldId="280"/>
        </pc:sldMkLst>
        <pc:spChg chg="mod">
          <ac:chgData name="Thomson, Clare" userId="ce2e72a5-777c-4e70-95b3-4e50db1acb52" providerId="ADAL" clId="{6CFDCA59-2F19-B249-9DB6-FFE2A3DE8B98}" dt="2021-06-09T13:20:14.075" v="29" actId="1076"/>
          <ac:spMkLst>
            <pc:docMk/>
            <pc:sldMk cId="1233201022" sldId="280"/>
            <ac:spMk id="2" creationId="{AA4DBEC6-1FAA-3A42-8FA6-7AF0240BBDD5}"/>
          </ac:spMkLst>
        </pc:spChg>
        <pc:grpChg chg="mod">
          <ac:chgData name="Thomson, Clare" userId="ce2e72a5-777c-4e70-95b3-4e50db1acb52" providerId="ADAL" clId="{6CFDCA59-2F19-B249-9DB6-FFE2A3DE8B98}" dt="2021-06-09T13:20:11.059" v="28" actId="1076"/>
          <ac:grpSpMkLst>
            <pc:docMk/>
            <pc:sldMk cId="1233201022" sldId="280"/>
            <ac:grpSpMk id="77" creationId="{C4678BA0-622A-1044-8AF9-AF5B75A7D28C}"/>
          </ac:grpSpMkLst>
        </pc:grpChg>
        <pc:picChg chg="add mod">
          <ac:chgData name="Thomson, Clare" userId="ce2e72a5-777c-4e70-95b3-4e50db1acb52" providerId="ADAL" clId="{6CFDCA59-2F19-B249-9DB6-FFE2A3DE8B98}" dt="2021-06-09T13:19:47.795" v="23"/>
          <ac:picMkLst>
            <pc:docMk/>
            <pc:sldMk cId="1233201022" sldId="280"/>
            <ac:picMk id="93" creationId="{EE84DF83-543E-CE48-A505-0AAB5294FA53}"/>
          </ac:picMkLst>
        </pc:picChg>
      </pc:sldChg>
      <pc:sldChg chg="addSp modSp">
        <pc:chgData name="Thomson, Clare" userId="ce2e72a5-777c-4e70-95b3-4e50db1acb52" providerId="ADAL" clId="{6CFDCA59-2F19-B249-9DB6-FFE2A3DE8B98}" dt="2021-06-09T13:19:50.579" v="24"/>
        <pc:sldMkLst>
          <pc:docMk/>
          <pc:sldMk cId="1917066633" sldId="281"/>
        </pc:sldMkLst>
        <pc:picChg chg="add mod">
          <ac:chgData name="Thomson, Clare" userId="ce2e72a5-777c-4e70-95b3-4e50db1acb52" providerId="ADAL" clId="{6CFDCA59-2F19-B249-9DB6-FFE2A3DE8B98}" dt="2021-06-09T13:19:50.579" v="24"/>
          <ac:picMkLst>
            <pc:docMk/>
            <pc:sldMk cId="1917066633" sldId="281"/>
            <ac:picMk id="6" creationId="{58576C46-8764-B446-A598-3E00EF2FC2CA}"/>
          </ac:picMkLst>
        </pc:picChg>
      </pc:sldChg>
      <pc:sldChg chg="addSp modSp">
        <pc:chgData name="Thomson, Clare" userId="ce2e72a5-777c-4e70-95b3-4e50db1acb52" providerId="ADAL" clId="{6CFDCA59-2F19-B249-9DB6-FFE2A3DE8B98}" dt="2021-06-09T13:19:45.497" v="22"/>
        <pc:sldMkLst>
          <pc:docMk/>
          <pc:sldMk cId="2966433099" sldId="282"/>
        </pc:sldMkLst>
        <pc:picChg chg="add mod">
          <ac:chgData name="Thomson, Clare" userId="ce2e72a5-777c-4e70-95b3-4e50db1acb52" providerId="ADAL" clId="{6CFDCA59-2F19-B249-9DB6-FFE2A3DE8B98}" dt="2021-06-09T13:19:45.497" v="22"/>
          <ac:picMkLst>
            <pc:docMk/>
            <pc:sldMk cId="2966433099" sldId="282"/>
            <ac:picMk id="5" creationId="{97586BBF-E340-FF45-B419-52CECF7F88AF}"/>
          </ac:picMkLst>
        </pc:picChg>
      </pc:sldChg>
      <pc:sldChg chg="addSp modSp">
        <pc:chgData name="Thomson, Clare" userId="ce2e72a5-777c-4e70-95b3-4e50db1acb52" providerId="ADAL" clId="{6CFDCA59-2F19-B249-9DB6-FFE2A3DE8B98}" dt="2021-06-09T13:19:31.737" v="17"/>
        <pc:sldMkLst>
          <pc:docMk/>
          <pc:sldMk cId="438742264" sldId="283"/>
        </pc:sldMkLst>
        <pc:picChg chg="add mod">
          <ac:chgData name="Thomson, Clare" userId="ce2e72a5-777c-4e70-95b3-4e50db1acb52" providerId="ADAL" clId="{6CFDCA59-2F19-B249-9DB6-FFE2A3DE8B98}" dt="2021-06-09T13:19:31.737" v="17"/>
          <ac:picMkLst>
            <pc:docMk/>
            <pc:sldMk cId="438742264" sldId="283"/>
            <ac:picMk id="6" creationId="{1165E2BA-1B88-D24D-9CAC-32366BF677CC}"/>
          </ac:picMkLst>
        </pc:picChg>
      </pc:sldChg>
      <pc:sldChg chg="addSp modSp">
        <pc:chgData name="Thomson, Clare" userId="ce2e72a5-777c-4e70-95b3-4e50db1acb52" providerId="ADAL" clId="{6CFDCA59-2F19-B249-9DB6-FFE2A3DE8B98}" dt="2021-06-09T13:19:26.776" v="15"/>
        <pc:sldMkLst>
          <pc:docMk/>
          <pc:sldMk cId="2797290080" sldId="284"/>
        </pc:sldMkLst>
        <pc:picChg chg="add mod">
          <ac:chgData name="Thomson, Clare" userId="ce2e72a5-777c-4e70-95b3-4e50db1acb52" providerId="ADAL" clId="{6CFDCA59-2F19-B249-9DB6-FFE2A3DE8B98}" dt="2021-06-09T13:19:26.776" v="15"/>
          <ac:picMkLst>
            <pc:docMk/>
            <pc:sldMk cId="2797290080" sldId="284"/>
            <ac:picMk id="6" creationId="{FB797076-196E-5840-ADBF-6C54FE4D5159}"/>
          </ac:picMkLst>
        </pc:picChg>
        <pc:picChg chg="mod">
          <ac:chgData name="Thomson, Clare" userId="ce2e72a5-777c-4e70-95b3-4e50db1acb52" providerId="ADAL" clId="{6CFDCA59-2F19-B249-9DB6-FFE2A3DE8B98}" dt="2021-06-09T12:56:24.956" v="0" actId="18331"/>
          <ac:picMkLst>
            <pc:docMk/>
            <pc:sldMk cId="2797290080" sldId="284"/>
            <ac:picMk id="7" creationId="{3266DC91-0F32-D241-AA54-3D0539F1A8C2}"/>
          </ac:picMkLst>
        </pc:picChg>
      </pc:sldChg>
      <pc:sldChg chg="add del setBg">
        <pc:chgData name="Thomson, Clare" userId="ce2e72a5-777c-4e70-95b3-4e50db1acb52" providerId="ADAL" clId="{6CFDCA59-2F19-B249-9DB6-FFE2A3DE8B98}" dt="2021-06-09T13:19:56.885" v="26"/>
        <pc:sldMkLst>
          <pc:docMk/>
          <pc:sldMk cId="318603531" sldId="285"/>
        </pc:sldMkLst>
      </pc:sldChg>
      <pc:sldMasterChg chg="addSp delSp modSp mod modSldLayout">
        <pc:chgData name="Thomson, Clare" userId="ce2e72a5-777c-4e70-95b3-4e50db1acb52" providerId="ADAL" clId="{6CFDCA59-2F19-B249-9DB6-FFE2A3DE8B98}" dt="2021-06-09T13:22:46.769" v="55" actId="120"/>
        <pc:sldMasterMkLst>
          <pc:docMk/>
          <pc:sldMasterMk cId="0" sldId="2147483657"/>
        </pc:sldMasterMkLst>
        <pc:spChg chg="add del mod">
          <ac:chgData name="Thomson, Clare" userId="ce2e72a5-777c-4e70-95b3-4e50db1acb52" providerId="ADAL" clId="{6CFDCA59-2F19-B249-9DB6-FFE2A3DE8B98}" dt="2021-06-09T13:18:53.328" v="11"/>
          <ac:spMkLst>
            <pc:docMk/>
            <pc:sldMasterMk cId="0" sldId="2147483657"/>
            <ac:spMk id="2" creationId="{155AA2BF-5C93-4748-9AE0-B789E9A3AC13}"/>
          </ac:spMkLst>
        </pc:spChg>
        <pc:spChg chg="mod">
          <ac:chgData name="Thomson, Clare" userId="ce2e72a5-777c-4e70-95b3-4e50db1acb52" providerId="ADAL" clId="{6CFDCA59-2F19-B249-9DB6-FFE2A3DE8B98}" dt="2021-06-09T13:20:39.357" v="31" actId="207"/>
          <ac:spMkLst>
            <pc:docMk/>
            <pc:sldMasterMk cId="0" sldId="2147483657"/>
            <ac:spMk id="8" creationId="{00000000-0000-0000-0000-000000000000}"/>
          </ac:spMkLst>
        </pc:spChg>
        <pc:picChg chg="del mod">
          <ac:chgData name="Thomson, Clare" userId="ce2e72a5-777c-4e70-95b3-4e50db1acb52" providerId="ADAL" clId="{6CFDCA59-2F19-B249-9DB6-FFE2A3DE8B98}" dt="2021-06-09T13:19:15.007" v="12" actId="21"/>
          <ac:picMkLst>
            <pc:docMk/>
            <pc:sldMasterMk cId="0" sldId="2147483657"/>
            <ac:picMk id="9" creationId="{01FB12F8-4923-C840-96DB-A139A3649E38}"/>
          </ac:picMkLst>
        </pc:picChg>
        <pc:sldLayoutChg chg="modSp mod">
          <pc:chgData name="Thomson, Clare" userId="ce2e72a5-777c-4e70-95b3-4e50db1acb52" providerId="ADAL" clId="{6CFDCA59-2F19-B249-9DB6-FFE2A3DE8B98}" dt="2021-06-09T13:22:46.769" v="55" actId="120"/>
          <pc:sldLayoutMkLst>
            <pc:docMk/>
            <pc:sldMasterMk cId="0" sldId="2147483657"/>
            <pc:sldLayoutMk cId="0" sldId="2147483648"/>
          </pc:sldLayoutMkLst>
          <pc:spChg chg="mod">
            <ac:chgData name="Thomson, Clare" userId="ce2e72a5-777c-4e70-95b3-4e50db1acb52" providerId="ADAL" clId="{6CFDCA59-2F19-B249-9DB6-FFE2A3DE8B98}" dt="2021-06-09T13:22:46.769" v="55" actId="120"/>
            <ac:spMkLst>
              <pc:docMk/>
              <pc:sldMasterMk cId="0" sldId="2147483657"/>
              <pc:sldLayoutMk cId="0" sldId="2147483648"/>
              <ac:spMk id="8" creationId="{6991C1C7-A698-6042-8286-C812BD6659D4}"/>
            </ac:spMkLst>
          </pc:spChg>
          <pc:picChg chg="mod">
            <ac:chgData name="Thomson, Clare" userId="ce2e72a5-777c-4e70-95b3-4e50db1acb52" providerId="ADAL" clId="{6CFDCA59-2F19-B249-9DB6-FFE2A3DE8B98}" dt="2021-06-09T13:21:09.205" v="33" actId="1076"/>
            <ac:picMkLst>
              <pc:docMk/>
              <pc:sldMasterMk cId="0" sldId="2147483657"/>
              <pc:sldLayoutMk cId="0" sldId="2147483648"/>
              <ac:picMk id="10" creationId="{00000000-0000-0000-0000-000000000000}"/>
            </ac:picMkLst>
          </pc:picChg>
        </pc:sldLayoutChg>
        <pc:sldLayoutChg chg="modSp mod">
          <pc:chgData name="Thomson, Clare" userId="ce2e72a5-777c-4e70-95b3-4e50db1acb52" providerId="ADAL" clId="{6CFDCA59-2F19-B249-9DB6-FFE2A3DE8B98}" dt="2021-06-09T13:21:25.314" v="37" actId="1076"/>
          <pc:sldLayoutMkLst>
            <pc:docMk/>
            <pc:sldMasterMk cId="0" sldId="2147483657"/>
            <pc:sldLayoutMk cId="0" sldId="2147483649"/>
          </pc:sldLayoutMkLst>
          <pc:spChg chg="mod">
            <ac:chgData name="Thomson, Clare" userId="ce2e72a5-777c-4e70-95b3-4e50db1acb52" providerId="ADAL" clId="{6CFDCA59-2F19-B249-9DB6-FFE2A3DE8B98}" dt="2021-06-09T13:21:25.314" v="37" actId="1076"/>
            <ac:spMkLst>
              <pc:docMk/>
              <pc:sldMasterMk cId="0" sldId="2147483657"/>
              <pc:sldLayoutMk cId="0" sldId="2147483649"/>
              <ac:spMk id="20" creationId="{00000000-0000-0000-0000-000000000000}"/>
            </ac:spMkLst>
          </pc:spChg>
        </pc:sldLayoutChg>
        <pc:sldLayoutChg chg="modSp mod">
          <pc:chgData name="Thomson, Clare" userId="ce2e72a5-777c-4e70-95b3-4e50db1acb52" providerId="ADAL" clId="{6CFDCA59-2F19-B249-9DB6-FFE2A3DE8B98}" dt="2021-06-09T13:21:32.665" v="38" actId="1076"/>
          <pc:sldLayoutMkLst>
            <pc:docMk/>
            <pc:sldMasterMk cId="0" sldId="2147483657"/>
            <pc:sldLayoutMk cId="0" sldId="2147483651"/>
          </pc:sldLayoutMkLst>
          <pc:spChg chg="mod">
            <ac:chgData name="Thomson, Clare" userId="ce2e72a5-777c-4e70-95b3-4e50db1acb52" providerId="ADAL" clId="{6CFDCA59-2F19-B249-9DB6-FFE2A3DE8B98}" dt="2021-06-09T13:21:32.665" v="38" actId="1076"/>
            <ac:spMkLst>
              <pc:docMk/>
              <pc:sldMasterMk cId="0" sldId="2147483657"/>
              <pc:sldLayoutMk cId="0" sldId="2147483651"/>
              <ac:spMk id="33" creationId="{00000000-0000-0000-0000-000000000000}"/>
            </ac:spMkLst>
          </pc:spChg>
        </pc:sldLayoutChg>
        <pc:sldLayoutChg chg="modSp mod">
          <pc:chgData name="Thomson, Clare" userId="ce2e72a5-777c-4e70-95b3-4e50db1acb52" providerId="ADAL" clId="{6CFDCA59-2F19-B249-9DB6-FFE2A3DE8B98}" dt="2021-06-09T13:21:44.217" v="48" actId="1036"/>
          <pc:sldLayoutMkLst>
            <pc:docMk/>
            <pc:sldMasterMk cId="0" sldId="2147483657"/>
            <pc:sldLayoutMk cId="0" sldId="2147483652"/>
          </pc:sldLayoutMkLst>
          <pc:spChg chg="mod">
            <ac:chgData name="Thomson, Clare" userId="ce2e72a5-777c-4e70-95b3-4e50db1acb52" providerId="ADAL" clId="{6CFDCA59-2F19-B249-9DB6-FFE2A3DE8B98}" dt="2021-06-09T13:21:44.217" v="48" actId="1036"/>
            <ac:spMkLst>
              <pc:docMk/>
              <pc:sldMasterMk cId="0" sldId="2147483657"/>
              <pc:sldLayoutMk cId="0" sldId="2147483652"/>
              <ac:spMk id="41" creationId="{00000000-0000-0000-0000-000000000000}"/>
            </ac:spMkLst>
          </pc:spChg>
        </pc:sldLayoutChg>
        <pc:sldLayoutChg chg="modSp mod">
          <pc:chgData name="Thomson, Clare" userId="ce2e72a5-777c-4e70-95b3-4e50db1acb52" providerId="ADAL" clId="{6CFDCA59-2F19-B249-9DB6-FFE2A3DE8B98}" dt="2021-06-09T13:21:49.915" v="49" actId="1076"/>
          <pc:sldLayoutMkLst>
            <pc:docMk/>
            <pc:sldMasterMk cId="0" sldId="2147483657"/>
            <pc:sldLayoutMk cId="0" sldId="2147483656"/>
          </pc:sldLayoutMkLst>
          <pc:spChg chg="mod">
            <ac:chgData name="Thomson, Clare" userId="ce2e72a5-777c-4e70-95b3-4e50db1acb52" providerId="ADAL" clId="{6CFDCA59-2F19-B249-9DB6-FFE2A3DE8B98}" dt="2021-06-09T13:21:49.915" v="49" actId="1076"/>
            <ac:spMkLst>
              <pc:docMk/>
              <pc:sldMasterMk cId="0" sldId="2147483657"/>
              <pc:sldLayoutMk cId="0" sldId="2147483656"/>
              <ac:spMk id="65" creationId="{00000000-0000-0000-0000-000000000000}"/>
            </ac:spMkLst>
          </pc:spChg>
        </pc:sldLayoutChg>
      </pc:sldMasterChg>
    </pc:docChg>
  </pc:docChgLst>
  <pc:docChgLst>
    <pc:chgData name="Thomson, Clare" userId="ce2e72a5-777c-4e70-95b3-4e50db1acb52" providerId="ADAL" clId="{4E04301B-F8E0-6849-84F5-8830E1148605}"/>
    <pc:docChg chg="undo redo custSel addSld delSld modSld sldOrd modMainMaster">
      <pc:chgData name="Thomson, Clare" userId="ce2e72a5-777c-4e70-95b3-4e50db1acb52" providerId="ADAL" clId="{4E04301B-F8E0-6849-84F5-8830E1148605}" dt="2021-06-09T12:43:49.344" v="551" actId="2696"/>
      <pc:docMkLst>
        <pc:docMk/>
      </pc:docMkLst>
      <pc:sldChg chg="modSp mod">
        <pc:chgData name="Thomson, Clare" userId="ce2e72a5-777c-4e70-95b3-4e50db1acb52" providerId="ADAL" clId="{4E04301B-F8E0-6849-84F5-8830E1148605}" dt="2021-05-26T17:59:20.466" v="6" actId="404"/>
        <pc:sldMkLst>
          <pc:docMk/>
          <pc:sldMk cId="0" sldId="256"/>
        </pc:sldMkLst>
        <pc:spChg chg="mod">
          <ac:chgData name="Thomson, Clare" userId="ce2e72a5-777c-4e70-95b3-4e50db1acb52" providerId="ADAL" clId="{4E04301B-F8E0-6849-84F5-8830E1148605}" dt="2021-05-26T17:59:20.466" v="6" actId="404"/>
          <ac:spMkLst>
            <pc:docMk/>
            <pc:sldMk cId="0" sldId="256"/>
            <ac:spMk id="70" creationId="{00000000-0000-0000-0000-000000000000}"/>
          </ac:spMkLst>
        </pc:spChg>
      </pc:sldChg>
      <pc:sldChg chg="modSp mod">
        <pc:chgData name="Thomson, Clare" userId="ce2e72a5-777c-4e70-95b3-4e50db1acb52" providerId="ADAL" clId="{4E04301B-F8E0-6849-84F5-8830E1148605}" dt="2021-05-31T11:45:20.497" v="547" actId="120"/>
        <pc:sldMkLst>
          <pc:docMk/>
          <pc:sldMk cId="0" sldId="258"/>
        </pc:sldMkLst>
        <pc:spChg chg="mod">
          <ac:chgData name="Thomson, Clare" userId="ce2e72a5-777c-4e70-95b3-4e50db1acb52" providerId="ADAL" clId="{4E04301B-F8E0-6849-84F5-8830E1148605}" dt="2021-05-27T18:27:28.032" v="423" actId="20577"/>
          <ac:spMkLst>
            <pc:docMk/>
            <pc:sldMk cId="0" sldId="258"/>
            <ac:spMk id="85" creationId="{00000000-0000-0000-0000-000000000000}"/>
          </ac:spMkLst>
        </pc:spChg>
        <pc:spChg chg="mod">
          <ac:chgData name="Thomson, Clare" userId="ce2e72a5-777c-4e70-95b3-4e50db1acb52" providerId="ADAL" clId="{4E04301B-F8E0-6849-84F5-8830E1148605}" dt="2021-05-31T11:45:20.497" v="547" actId="120"/>
          <ac:spMkLst>
            <pc:docMk/>
            <pc:sldMk cId="0" sldId="258"/>
            <ac:spMk id="87" creationId="{00000000-0000-0000-0000-000000000000}"/>
          </ac:spMkLst>
        </pc:spChg>
      </pc:sldChg>
      <pc:sldChg chg="modSp del mod ord">
        <pc:chgData name="Thomson, Clare" userId="ce2e72a5-777c-4e70-95b3-4e50db1acb52" providerId="ADAL" clId="{4E04301B-F8E0-6849-84F5-8830E1148605}" dt="2021-05-28T15:55:10.708" v="482" actId="2696"/>
        <pc:sldMkLst>
          <pc:docMk/>
          <pc:sldMk cId="0" sldId="261"/>
        </pc:sldMkLst>
        <pc:picChg chg="mod modCrop">
          <ac:chgData name="Thomson, Clare" userId="ce2e72a5-777c-4e70-95b3-4e50db1acb52" providerId="ADAL" clId="{4E04301B-F8E0-6849-84F5-8830E1148605}" dt="2021-05-27T18:10:05.285" v="126" actId="18131"/>
          <ac:picMkLst>
            <pc:docMk/>
            <pc:sldMk cId="0" sldId="261"/>
            <ac:picMk id="5" creationId="{26409B99-62FD-D447-B5F6-0475A4EC6F3F}"/>
          </ac:picMkLst>
        </pc:picChg>
      </pc:sldChg>
      <pc:sldChg chg="modSp mod">
        <pc:chgData name="Thomson, Clare" userId="ce2e72a5-777c-4e70-95b3-4e50db1acb52" providerId="ADAL" clId="{4E04301B-F8E0-6849-84F5-8830E1148605}" dt="2021-05-31T11:39:07.802" v="516" actId="403"/>
        <pc:sldMkLst>
          <pc:docMk/>
          <pc:sldMk cId="0" sldId="263"/>
        </pc:sldMkLst>
        <pc:spChg chg="mod">
          <ac:chgData name="Thomson, Clare" userId="ce2e72a5-777c-4e70-95b3-4e50db1acb52" providerId="ADAL" clId="{4E04301B-F8E0-6849-84F5-8830E1148605}" dt="2021-05-31T11:39:07.802" v="516" actId="403"/>
          <ac:spMkLst>
            <pc:docMk/>
            <pc:sldMk cId="0" sldId="263"/>
            <ac:spMk id="134" creationId="{00000000-0000-0000-0000-000000000000}"/>
          </ac:spMkLst>
        </pc:spChg>
      </pc:sldChg>
      <pc:sldChg chg="del ord">
        <pc:chgData name="Thomson, Clare" userId="ce2e72a5-777c-4e70-95b3-4e50db1acb52" providerId="ADAL" clId="{4E04301B-F8E0-6849-84F5-8830E1148605}" dt="2021-05-28T15:55:11.952" v="483" actId="2696"/>
        <pc:sldMkLst>
          <pc:docMk/>
          <pc:sldMk cId="0" sldId="265"/>
        </pc:sldMkLst>
      </pc:sldChg>
      <pc:sldChg chg="modSp mod ord">
        <pc:chgData name="Thomson, Clare" userId="ce2e72a5-777c-4e70-95b3-4e50db1acb52" providerId="ADAL" clId="{4E04301B-F8E0-6849-84F5-8830E1148605}" dt="2021-05-29T11:48:33.314" v="513" actId="20577"/>
        <pc:sldMkLst>
          <pc:docMk/>
          <pc:sldMk cId="0" sldId="279"/>
        </pc:sldMkLst>
        <pc:spChg chg="mod">
          <ac:chgData name="Thomson, Clare" userId="ce2e72a5-777c-4e70-95b3-4e50db1acb52" providerId="ADAL" clId="{4E04301B-F8E0-6849-84F5-8830E1148605}" dt="2021-05-29T11:48:33.314" v="513" actId="20577"/>
          <ac:spMkLst>
            <pc:docMk/>
            <pc:sldMk cId="0" sldId="279"/>
            <ac:spMk id="307" creationId="{00000000-0000-0000-0000-000000000000}"/>
          </ac:spMkLst>
        </pc:spChg>
      </pc:sldChg>
      <pc:sldChg chg="ord">
        <pc:chgData name="Thomson, Clare" userId="ce2e72a5-777c-4e70-95b3-4e50db1acb52" providerId="ADAL" clId="{4E04301B-F8E0-6849-84F5-8830E1148605}" dt="2021-05-28T15:54:59.254" v="481" actId="20578"/>
        <pc:sldMkLst>
          <pc:docMk/>
          <pc:sldMk cId="1233201022" sldId="280"/>
        </pc:sldMkLst>
      </pc:sldChg>
      <pc:sldChg chg="modSp mod ord">
        <pc:chgData name="Thomson, Clare" userId="ce2e72a5-777c-4e70-95b3-4e50db1acb52" providerId="ADAL" clId="{4E04301B-F8E0-6849-84F5-8830E1148605}" dt="2021-05-28T10:19:56.564" v="430" actId="20578"/>
        <pc:sldMkLst>
          <pc:docMk/>
          <pc:sldMk cId="1917066633" sldId="281"/>
        </pc:sldMkLst>
        <pc:spChg chg="mod">
          <ac:chgData name="Thomson, Clare" userId="ce2e72a5-777c-4e70-95b3-4e50db1acb52" providerId="ADAL" clId="{4E04301B-F8E0-6849-84F5-8830E1148605}" dt="2021-05-27T18:15:53.123" v="180" actId="20577"/>
          <ac:spMkLst>
            <pc:docMk/>
            <pc:sldMk cId="1917066633" sldId="281"/>
            <ac:spMk id="3" creationId="{99488922-1623-A74E-9107-DE97869AEDC6}"/>
          </ac:spMkLst>
        </pc:spChg>
      </pc:sldChg>
      <pc:sldChg chg="modSp mod">
        <pc:chgData name="Thomson, Clare" userId="ce2e72a5-777c-4e70-95b3-4e50db1acb52" providerId="ADAL" clId="{4E04301B-F8E0-6849-84F5-8830E1148605}" dt="2021-05-28T12:51:03.803" v="480" actId="20577"/>
        <pc:sldMkLst>
          <pc:docMk/>
          <pc:sldMk cId="2966433099" sldId="282"/>
        </pc:sldMkLst>
        <pc:spChg chg="mod">
          <ac:chgData name="Thomson, Clare" userId="ce2e72a5-777c-4e70-95b3-4e50db1acb52" providerId="ADAL" clId="{4E04301B-F8E0-6849-84F5-8830E1148605}" dt="2021-05-28T12:51:03.803" v="480" actId="20577"/>
          <ac:spMkLst>
            <pc:docMk/>
            <pc:sldMk cId="2966433099" sldId="282"/>
            <ac:spMk id="2" creationId="{ACB3720A-2DA2-5148-B4AC-5D8250B810D1}"/>
          </ac:spMkLst>
        </pc:spChg>
      </pc:sldChg>
      <pc:sldChg chg="modSp add mod ord modNotesTx">
        <pc:chgData name="Thomson, Clare" userId="ce2e72a5-777c-4e70-95b3-4e50db1acb52" providerId="ADAL" clId="{4E04301B-F8E0-6849-84F5-8830E1148605}" dt="2021-05-28T10:20:17.590" v="455" actId="20577"/>
        <pc:sldMkLst>
          <pc:docMk/>
          <pc:sldMk cId="438742264" sldId="283"/>
        </pc:sldMkLst>
        <pc:spChg chg="mod">
          <ac:chgData name="Thomson, Clare" userId="ce2e72a5-777c-4e70-95b3-4e50db1acb52" providerId="ADAL" clId="{4E04301B-F8E0-6849-84F5-8830E1148605}" dt="2021-05-27T18:14:31.775" v="173" actId="20577"/>
          <ac:spMkLst>
            <pc:docMk/>
            <pc:sldMk cId="438742264" sldId="283"/>
            <ac:spMk id="2" creationId="{5D64B5EC-7C14-C74B-B026-093F0EC5FBFB}"/>
          </ac:spMkLst>
        </pc:spChg>
        <pc:spChg chg="mod">
          <ac:chgData name="Thomson, Clare" userId="ce2e72a5-777c-4e70-95b3-4e50db1acb52" providerId="ADAL" clId="{4E04301B-F8E0-6849-84F5-8830E1148605}" dt="2021-05-27T17:57:09.484" v="22" actId="20577"/>
          <ac:spMkLst>
            <pc:docMk/>
            <pc:sldMk cId="438742264" sldId="283"/>
            <ac:spMk id="164" creationId="{00000000-0000-0000-0000-000000000000}"/>
          </ac:spMkLst>
        </pc:spChg>
        <pc:picChg chg="mod modCrop">
          <ac:chgData name="Thomson, Clare" userId="ce2e72a5-777c-4e70-95b3-4e50db1acb52" providerId="ADAL" clId="{4E04301B-F8E0-6849-84F5-8830E1148605}" dt="2021-05-27T18:09:26.736" v="124" actId="18131"/>
          <ac:picMkLst>
            <pc:docMk/>
            <pc:sldMk cId="438742264" sldId="283"/>
            <ac:picMk id="8" creationId="{5120CA67-BEC0-3842-9B40-E058E6AAEFAE}"/>
          </ac:picMkLst>
        </pc:picChg>
      </pc:sldChg>
      <pc:sldChg chg="add del ord">
        <pc:chgData name="Thomson, Clare" userId="ce2e72a5-777c-4e70-95b3-4e50db1acb52" providerId="ADAL" clId="{4E04301B-F8E0-6849-84F5-8830E1148605}" dt="2021-05-27T17:57:03.431" v="17" actId="2696"/>
        <pc:sldMkLst>
          <pc:docMk/>
          <pc:sldMk cId="1421862914" sldId="284"/>
        </pc:sldMkLst>
      </pc:sldChg>
      <pc:sldChg chg="addSp delSp modSp add mod ord">
        <pc:chgData name="Thomson, Clare" userId="ce2e72a5-777c-4e70-95b3-4e50db1acb52" providerId="ADAL" clId="{4E04301B-F8E0-6849-84F5-8830E1148605}" dt="2021-05-28T10:12:57.183" v="429" actId="478"/>
        <pc:sldMkLst>
          <pc:docMk/>
          <pc:sldMk cId="2797290080" sldId="284"/>
        </pc:sldMkLst>
        <pc:spChg chg="mod">
          <ac:chgData name="Thomson, Clare" userId="ce2e72a5-777c-4e70-95b3-4e50db1acb52" providerId="ADAL" clId="{4E04301B-F8E0-6849-84F5-8830E1148605}" dt="2021-05-27T17:57:32.075" v="31" actId="20577"/>
          <ac:spMkLst>
            <pc:docMk/>
            <pc:sldMk cId="2797290080" sldId="284"/>
            <ac:spMk id="141" creationId="{00000000-0000-0000-0000-000000000000}"/>
          </ac:spMkLst>
        </pc:spChg>
        <pc:spChg chg="mod">
          <ac:chgData name="Thomson, Clare" userId="ce2e72a5-777c-4e70-95b3-4e50db1acb52" providerId="ADAL" clId="{4E04301B-F8E0-6849-84F5-8830E1148605}" dt="2021-05-27T18:08:22.724" v="108" actId="20577"/>
          <ac:spMkLst>
            <pc:docMk/>
            <pc:sldMk cId="2797290080" sldId="284"/>
            <ac:spMk id="142" creationId="{00000000-0000-0000-0000-000000000000}"/>
          </ac:spMkLst>
        </pc:spChg>
        <pc:picChg chg="add del mod">
          <ac:chgData name="Thomson, Clare" userId="ce2e72a5-777c-4e70-95b3-4e50db1acb52" providerId="ADAL" clId="{4E04301B-F8E0-6849-84F5-8830E1148605}" dt="2021-05-28T10:12:57.183" v="429" actId="478"/>
          <ac:picMkLst>
            <pc:docMk/>
            <pc:sldMk cId="2797290080" sldId="284"/>
            <ac:picMk id="6" creationId="{B820C9BB-261B-8E4D-8B8A-518C0FC685A0}"/>
          </ac:picMkLst>
        </pc:picChg>
        <pc:picChg chg="mod modCrop">
          <ac:chgData name="Thomson, Clare" userId="ce2e72a5-777c-4e70-95b3-4e50db1acb52" providerId="ADAL" clId="{4E04301B-F8E0-6849-84F5-8830E1148605}" dt="2021-05-28T10:12:54.923" v="428" actId="1076"/>
          <ac:picMkLst>
            <pc:docMk/>
            <pc:sldMk cId="2797290080" sldId="284"/>
            <ac:picMk id="7" creationId="{3266DC91-0F32-D241-AA54-3D0539F1A8C2}"/>
          </ac:picMkLst>
        </pc:picChg>
      </pc:sldChg>
      <pc:sldChg chg="delSp modSp add del mod">
        <pc:chgData name="Thomson, Clare" userId="ce2e72a5-777c-4e70-95b3-4e50db1acb52" providerId="ADAL" clId="{4E04301B-F8E0-6849-84F5-8830E1148605}" dt="2021-06-09T12:43:49.344" v="551" actId="2696"/>
        <pc:sldMkLst>
          <pc:docMk/>
          <pc:sldMk cId="820252528" sldId="285"/>
        </pc:sldMkLst>
        <pc:spChg chg="mod">
          <ac:chgData name="Thomson, Clare" userId="ce2e72a5-777c-4e70-95b3-4e50db1acb52" providerId="ADAL" clId="{4E04301B-F8E0-6849-84F5-8830E1148605}" dt="2021-06-09T12:43:04.455" v="549"/>
          <ac:spMkLst>
            <pc:docMk/>
            <pc:sldMk cId="820252528" sldId="285"/>
            <ac:spMk id="92" creationId="{00000000-0000-0000-0000-000000000000}"/>
          </ac:spMkLst>
        </pc:spChg>
        <pc:spChg chg="del">
          <ac:chgData name="Thomson, Clare" userId="ce2e72a5-777c-4e70-95b3-4e50db1acb52" providerId="ADAL" clId="{4E04301B-F8E0-6849-84F5-8830E1148605}" dt="2021-06-09T12:43:13.947" v="550" actId="478"/>
          <ac:spMkLst>
            <pc:docMk/>
            <pc:sldMk cId="820252528" sldId="285"/>
            <ac:spMk id="94" creationId="{00000000-0000-0000-0000-000000000000}"/>
          </ac:spMkLst>
        </pc:spChg>
      </pc:sldChg>
      <pc:sldMasterChg chg="addSp delSp modSp mod modSldLayout">
        <pc:chgData name="Thomson, Clare" userId="ce2e72a5-777c-4e70-95b3-4e50db1acb52" providerId="ADAL" clId="{4E04301B-F8E0-6849-84F5-8830E1148605}" dt="2021-05-31T11:44:46.569" v="545" actId="1076"/>
        <pc:sldMasterMkLst>
          <pc:docMk/>
          <pc:sldMasterMk cId="0" sldId="2147483657"/>
        </pc:sldMasterMkLst>
        <pc:spChg chg="mod">
          <ac:chgData name="Thomson, Clare" userId="ce2e72a5-777c-4e70-95b3-4e50db1acb52" providerId="ADAL" clId="{4E04301B-F8E0-6849-84F5-8830E1148605}" dt="2021-05-31T11:43:55.194" v="538" actId="120"/>
          <ac:spMkLst>
            <pc:docMk/>
            <pc:sldMasterMk cId="0" sldId="2147483657"/>
            <ac:spMk id="8" creationId="{00000000-0000-0000-0000-000000000000}"/>
          </ac:spMkLst>
        </pc:spChg>
        <pc:picChg chg="add del mod">
          <ac:chgData name="Thomson, Clare" userId="ce2e72a5-777c-4e70-95b3-4e50db1acb52" providerId="ADAL" clId="{4E04301B-F8E0-6849-84F5-8830E1148605}" dt="2021-05-31T11:40:01.286" v="517" actId="21"/>
          <ac:picMkLst>
            <pc:docMk/>
            <pc:sldMasterMk cId="0" sldId="2147483657"/>
            <ac:picMk id="5" creationId="{CE088799-C6C1-2D42-B840-CE6DA086D061}"/>
          </ac:picMkLst>
        </pc:picChg>
        <pc:picChg chg="add mod">
          <ac:chgData name="Thomson, Clare" userId="ce2e72a5-777c-4e70-95b3-4e50db1acb52" providerId="ADAL" clId="{4E04301B-F8E0-6849-84F5-8830E1148605}" dt="2021-05-31T11:40:08.034" v="519"/>
          <ac:picMkLst>
            <pc:docMk/>
            <pc:sldMasterMk cId="0" sldId="2147483657"/>
            <ac:picMk id="9" creationId="{01FB12F8-4923-C840-96DB-A139A3649E38}"/>
          </ac:picMkLst>
        </pc:picChg>
        <pc:sldLayoutChg chg="addSp delSp modSp mod">
          <pc:chgData name="Thomson, Clare" userId="ce2e72a5-777c-4e70-95b3-4e50db1acb52" providerId="ADAL" clId="{4E04301B-F8E0-6849-84F5-8830E1148605}" dt="2021-05-31T11:44:27.617" v="543"/>
          <pc:sldLayoutMkLst>
            <pc:docMk/>
            <pc:sldMasterMk cId="0" sldId="2147483657"/>
            <pc:sldLayoutMk cId="0" sldId="2147483648"/>
          </pc:sldLayoutMkLst>
          <pc:spChg chg="add mod">
            <ac:chgData name="Thomson, Clare" userId="ce2e72a5-777c-4e70-95b3-4e50db1acb52" providerId="ADAL" clId="{4E04301B-F8E0-6849-84F5-8830E1148605}" dt="2021-05-31T11:44:27.617" v="543"/>
            <ac:spMkLst>
              <pc:docMk/>
              <pc:sldMasterMk cId="0" sldId="2147483657"/>
              <pc:sldLayoutMk cId="0" sldId="2147483648"/>
              <ac:spMk id="8" creationId="{6991C1C7-A698-6042-8286-C812BD6659D4}"/>
            </ac:spMkLst>
          </pc:spChg>
          <pc:picChg chg="add del mod">
            <ac:chgData name="Thomson, Clare" userId="ce2e72a5-777c-4e70-95b3-4e50db1acb52" providerId="ADAL" clId="{4E04301B-F8E0-6849-84F5-8830E1148605}" dt="2021-05-31T11:40:20.655" v="522" actId="478"/>
            <ac:picMkLst>
              <pc:docMk/>
              <pc:sldMasterMk cId="0" sldId="2147483657"/>
              <pc:sldLayoutMk cId="0" sldId="2147483648"/>
              <ac:picMk id="3" creationId="{88CB7D7C-D096-034F-8C4E-A3569D349C5A}"/>
            </ac:picMkLst>
          </pc:picChg>
          <pc:picChg chg="mod">
            <ac:chgData name="Thomson, Clare" userId="ce2e72a5-777c-4e70-95b3-4e50db1acb52" providerId="ADAL" clId="{4E04301B-F8E0-6849-84F5-8830E1148605}" dt="2021-05-31T11:43:40.318" v="537" actId="1076"/>
            <ac:picMkLst>
              <pc:docMk/>
              <pc:sldMasterMk cId="0" sldId="2147483657"/>
              <pc:sldLayoutMk cId="0" sldId="2147483648"/>
              <ac:picMk id="10" creationId="{00000000-0000-0000-0000-000000000000}"/>
            </ac:picMkLst>
          </pc:picChg>
        </pc:sldLayoutChg>
        <pc:sldLayoutChg chg="addSp delSp modSp mod">
          <pc:chgData name="Thomson, Clare" userId="ce2e72a5-777c-4e70-95b3-4e50db1acb52" providerId="ADAL" clId="{4E04301B-F8E0-6849-84F5-8830E1148605}" dt="2021-05-31T11:44:03.431" v="539" actId="120"/>
          <pc:sldLayoutMkLst>
            <pc:docMk/>
            <pc:sldMasterMk cId="0" sldId="2147483657"/>
            <pc:sldLayoutMk cId="0" sldId="2147483649"/>
          </pc:sldLayoutMkLst>
          <pc:spChg chg="mod">
            <ac:chgData name="Thomson, Clare" userId="ce2e72a5-777c-4e70-95b3-4e50db1acb52" providerId="ADAL" clId="{4E04301B-F8E0-6849-84F5-8830E1148605}" dt="2021-05-31T11:41:51.470" v="532" actId="14100"/>
            <ac:spMkLst>
              <pc:docMk/>
              <pc:sldMasterMk cId="0" sldId="2147483657"/>
              <pc:sldLayoutMk cId="0" sldId="2147483649"/>
              <ac:spMk id="16" creationId="{00000000-0000-0000-0000-000000000000}"/>
            </ac:spMkLst>
          </pc:spChg>
          <pc:spChg chg="mod">
            <ac:chgData name="Thomson, Clare" userId="ce2e72a5-777c-4e70-95b3-4e50db1acb52" providerId="ADAL" clId="{4E04301B-F8E0-6849-84F5-8830E1148605}" dt="2021-05-31T11:41:35.618" v="531" actId="14100"/>
            <ac:spMkLst>
              <pc:docMk/>
              <pc:sldMasterMk cId="0" sldId="2147483657"/>
              <pc:sldLayoutMk cId="0" sldId="2147483649"/>
              <ac:spMk id="17" creationId="{00000000-0000-0000-0000-000000000000}"/>
            </ac:spMkLst>
          </pc:spChg>
          <pc:spChg chg="mod">
            <ac:chgData name="Thomson, Clare" userId="ce2e72a5-777c-4e70-95b3-4e50db1acb52" providerId="ADAL" clId="{4E04301B-F8E0-6849-84F5-8830E1148605}" dt="2021-05-31T11:44:03.431" v="539" actId="120"/>
            <ac:spMkLst>
              <pc:docMk/>
              <pc:sldMasterMk cId="0" sldId="2147483657"/>
              <pc:sldLayoutMk cId="0" sldId="2147483649"/>
              <ac:spMk id="20" creationId="{00000000-0000-0000-0000-000000000000}"/>
            </ac:spMkLst>
          </pc:spChg>
          <pc:picChg chg="add del mod">
            <ac:chgData name="Thomson, Clare" userId="ce2e72a5-777c-4e70-95b3-4e50db1acb52" providerId="ADAL" clId="{4E04301B-F8E0-6849-84F5-8830E1148605}" dt="2021-05-31T11:40:26.848" v="523" actId="21"/>
            <ac:picMkLst>
              <pc:docMk/>
              <pc:sldMasterMk cId="0" sldId="2147483657"/>
              <pc:sldLayoutMk cId="0" sldId="2147483649"/>
              <ac:picMk id="8" creationId="{0BCE94B4-429F-064B-910F-6D982EBB3230}"/>
            </ac:picMkLst>
          </pc:picChg>
        </pc:sldLayoutChg>
        <pc:sldLayoutChg chg="addSp delSp modSp mod">
          <pc:chgData name="Thomson, Clare" userId="ce2e72a5-777c-4e70-95b3-4e50db1acb52" providerId="ADAL" clId="{4E04301B-F8E0-6849-84F5-8830E1148605}" dt="2021-05-31T11:44:09.908" v="540" actId="120"/>
          <pc:sldLayoutMkLst>
            <pc:docMk/>
            <pc:sldMasterMk cId="0" sldId="2147483657"/>
            <pc:sldLayoutMk cId="0" sldId="2147483651"/>
          </pc:sldLayoutMkLst>
          <pc:spChg chg="mod">
            <ac:chgData name="Thomson, Clare" userId="ce2e72a5-777c-4e70-95b3-4e50db1acb52" providerId="ADAL" clId="{4E04301B-F8E0-6849-84F5-8830E1148605}" dt="2021-05-31T11:44:09.908" v="540" actId="120"/>
            <ac:spMkLst>
              <pc:docMk/>
              <pc:sldMasterMk cId="0" sldId="2147483657"/>
              <pc:sldLayoutMk cId="0" sldId="2147483651"/>
              <ac:spMk id="33" creationId="{00000000-0000-0000-0000-000000000000}"/>
            </ac:spMkLst>
          </pc:spChg>
          <pc:picChg chg="add del mod">
            <ac:chgData name="Thomson, Clare" userId="ce2e72a5-777c-4e70-95b3-4e50db1acb52" providerId="ADAL" clId="{4E04301B-F8E0-6849-84F5-8830E1148605}" dt="2021-05-31T11:40:39.387" v="525" actId="21"/>
            <ac:picMkLst>
              <pc:docMk/>
              <pc:sldMasterMk cId="0" sldId="2147483657"/>
              <pc:sldLayoutMk cId="0" sldId="2147483651"/>
              <ac:picMk id="8" creationId="{F30CB05A-3EF4-A741-9A23-9AA1CEA33AAF}"/>
            </ac:picMkLst>
          </pc:picChg>
        </pc:sldLayoutChg>
        <pc:sldLayoutChg chg="addSp delSp modSp mod">
          <pc:chgData name="Thomson, Clare" userId="ce2e72a5-777c-4e70-95b3-4e50db1acb52" providerId="ADAL" clId="{4E04301B-F8E0-6849-84F5-8830E1148605}" dt="2021-05-31T11:44:16.783" v="541" actId="120"/>
          <pc:sldLayoutMkLst>
            <pc:docMk/>
            <pc:sldMasterMk cId="0" sldId="2147483657"/>
            <pc:sldLayoutMk cId="0" sldId="2147483652"/>
          </pc:sldLayoutMkLst>
          <pc:spChg chg="mod">
            <ac:chgData name="Thomson, Clare" userId="ce2e72a5-777c-4e70-95b3-4e50db1acb52" providerId="ADAL" clId="{4E04301B-F8E0-6849-84F5-8830E1148605}" dt="2021-05-31T11:44:16.783" v="541" actId="120"/>
            <ac:spMkLst>
              <pc:docMk/>
              <pc:sldMasterMk cId="0" sldId="2147483657"/>
              <pc:sldLayoutMk cId="0" sldId="2147483652"/>
              <ac:spMk id="41" creationId="{00000000-0000-0000-0000-000000000000}"/>
            </ac:spMkLst>
          </pc:spChg>
          <pc:picChg chg="add del mod">
            <ac:chgData name="Thomson, Clare" userId="ce2e72a5-777c-4e70-95b3-4e50db1acb52" providerId="ADAL" clId="{4E04301B-F8E0-6849-84F5-8830E1148605}" dt="2021-05-31T11:40:48.906" v="527" actId="21"/>
            <ac:picMkLst>
              <pc:docMk/>
              <pc:sldMasterMk cId="0" sldId="2147483657"/>
              <pc:sldLayoutMk cId="0" sldId="2147483652"/>
              <ac:picMk id="9" creationId="{0C8DCAE7-D691-CA42-B2E3-A6B9BE627F40}"/>
            </ac:picMkLst>
          </pc:picChg>
        </pc:sldLayoutChg>
        <pc:sldLayoutChg chg="addSp delSp modSp mod">
          <pc:chgData name="Thomson, Clare" userId="ce2e72a5-777c-4e70-95b3-4e50db1acb52" providerId="ADAL" clId="{4E04301B-F8E0-6849-84F5-8830E1148605}" dt="2021-05-31T11:44:46.569" v="545" actId="1076"/>
          <pc:sldLayoutMkLst>
            <pc:docMk/>
            <pc:sldMasterMk cId="0" sldId="2147483657"/>
            <pc:sldLayoutMk cId="0" sldId="2147483656"/>
          </pc:sldLayoutMkLst>
          <pc:spChg chg="mod">
            <ac:chgData name="Thomson, Clare" userId="ce2e72a5-777c-4e70-95b3-4e50db1acb52" providerId="ADAL" clId="{4E04301B-F8E0-6849-84F5-8830E1148605}" dt="2021-05-31T11:44:21.255" v="542" actId="120"/>
            <ac:spMkLst>
              <pc:docMk/>
              <pc:sldMasterMk cId="0" sldId="2147483657"/>
              <pc:sldLayoutMk cId="0" sldId="2147483656"/>
              <ac:spMk id="65" creationId="{00000000-0000-0000-0000-000000000000}"/>
            </ac:spMkLst>
          </pc:spChg>
          <pc:picChg chg="add del mod">
            <ac:chgData name="Thomson, Clare" userId="ce2e72a5-777c-4e70-95b3-4e50db1acb52" providerId="ADAL" clId="{4E04301B-F8E0-6849-84F5-8830E1148605}" dt="2021-05-31T11:40:56.289" v="529" actId="21"/>
            <ac:picMkLst>
              <pc:docMk/>
              <pc:sldMasterMk cId="0" sldId="2147483657"/>
              <pc:sldLayoutMk cId="0" sldId="2147483656"/>
              <ac:picMk id="4" creationId="{A353A56E-E728-D540-A9E2-2418372CDAE4}"/>
            </ac:picMkLst>
          </pc:picChg>
          <pc:picChg chg="mod">
            <ac:chgData name="Thomson, Clare" userId="ce2e72a5-777c-4e70-95b3-4e50db1acb52" providerId="ADAL" clId="{4E04301B-F8E0-6849-84F5-8830E1148605}" dt="2021-05-31T11:44:46.569" v="545" actId="1076"/>
            <ac:picMkLst>
              <pc:docMk/>
              <pc:sldMasterMk cId="0" sldId="2147483657"/>
              <pc:sldLayoutMk cId="0" sldId="2147483656"/>
              <ac:picMk id="64" creationId="{00000000-0000-0000-0000-00000000000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822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457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1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Lift spirits/counsellor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708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avLst/>
            <a:gdLst/>
            <a:ahLst/>
            <a:cxnLst/>
            <a:rect l="l" t="t" r="r" b="b"/>
            <a:pathLst>
              <a:path w="256466" h="156424" extrusionOk="0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8" name="Google Shape;65;p10">
            <a:extLst>
              <a:ext uri="{FF2B5EF4-FFF2-40B4-BE49-F238E27FC236}">
                <a16:creationId xmlns:a16="http://schemas.microsoft.com/office/drawing/2014/main" id="{6991C1C7-A698-6042-8286-C812BD6659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95300" y="473255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comic-04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169468" flipH="1">
            <a:off x="3608972" y="646196"/>
            <a:ext cx="5247975" cy="3809532"/>
          </a:xfrm>
          <a:prstGeom prst="wedgeEllipseCallout">
            <a:avLst>
              <a:gd name="adj1" fmla="val -52521"/>
              <a:gd name="adj2" fmla="val 50283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69468" flipH="1">
            <a:off x="3380372" y="417596"/>
            <a:ext cx="5247975" cy="3809532"/>
          </a:xfrm>
          <a:prstGeom prst="wedgeEllipseCallout">
            <a:avLst>
              <a:gd name="adj1" fmla="val -56567"/>
              <a:gd name="adj2" fmla="val 5121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04450" y="475322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rgbClr val="24965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 descr="comic-01.png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avLst/>
            <a:gdLst/>
            <a:ahLst/>
            <a:cxnLst/>
            <a:rect l="l" t="t" r="r" b="b"/>
            <a:pathLst>
              <a:path w="315160" h="167411" extrusionOk="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573439" y="473401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824BB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comic-03.pn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A7E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buNone/>
              <a:defRPr sz="1200">
                <a:solidFill>
                  <a:schemeClr val="tx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>
            <a:off x="2175164" y="2068625"/>
            <a:ext cx="5001491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5400" dirty="0"/>
              <a:t>The many guises of an </a:t>
            </a:r>
            <a:r>
              <a:rPr lang="en-GB" sz="5400" dirty="0" err="1"/>
              <a:t>edtech</a:t>
            </a:r>
            <a:r>
              <a:rPr lang="en-GB" sz="5400" dirty="0"/>
              <a:t>: past, present and future</a:t>
            </a:r>
            <a:endParaRPr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8EA7-5CCC-324C-A218-05C4BB3DBA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/>
              <a:t>T</a:t>
            </a:r>
            <a:r>
              <a:rPr lang="en" sz="4800" dirty="0"/>
              <a:t>he future</a:t>
            </a:r>
            <a:endParaRPr sz="4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3720A-2DA2-5148-B4AC-5D8250B8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050" y="1545942"/>
            <a:ext cx="7135292" cy="3303600"/>
          </a:xfrm>
        </p:spPr>
        <p:txBody>
          <a:bodyPr/>
          <a:lstStyle/>
          <a:p>
            <a:pPr marL="38100" indent="0">
              <a:buNone/>
            </a:pPr>
            <a:r>
              <a:rPr lang="en-GB" sz="2400" dirty="0"/>
              <a:t>Increased levels of professional accreditation such as Advance HE, CMALT</a:t>
            </a:r>
          </a:p>
          <a:p>
            <a:pPr marL="38100" indent="0">
              <a:buNone/>
            </a:pPr>
            <a:endParaRPr lang="en-GB" sz="2400" dirty="0"/>
          </a:p>
          <a:p>
            <a:pPr marL="38100" indent="0">
              <a:buNone/>
            </a:pPr>
            <a:r>
              <a:rPr lang="en-GB" sz="2400" dirty="0"/>
              <a:t>Teaching and research training </a:t>
            </a:r>
          </a:p>
          <a:p>
            <a:pPr marL="38100" indent="0">
              <a:buNone/>
            </a:pPr>
            <a:endParaRPr lang="en-GB" sz="2400" dirty="0"/>
          </a:p>
          <a:p>
            <a:pPr marL="38100" indent="0">
              <a:buNone/>
            </a:pPr>
            <a:r>
              <a:rPr lang="en-GB" sz="2400" dirty="0"/>
              <a:t>Job specs with care, compassion, empathy …….</a:t>
            </a:r>
            <a:endParaRPr lang="en-US" sz="2400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86BBF-E340-FF45-B419-52CECF7F8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33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754224" y="721865"/>
            <a:ext cx="4418110" cy="27369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4000" dirty="0"/>
              <a:t>Made with </a:t>
            </a:r>
            <a:r>
              <a:rPr lang="en-GB" sz="4000" dirty="0" err="1"/>
              <a:t>Powerpoint</a:t>
            </a:r>
            <a:r>
              <a:rPr lang="en-GB" sz="4000" dirty="0"/>
              <a:t> – nothing but shapes &amp; copyright clear</a:t>
            </a:r>
            <a:endParaRPr sz="4000"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4678BA0-622A-1044-8AF9-AF5B75A7D28C}"/>
              </a:ext>
            </a:extLst>
          </p:cNvPr>
          <p:cNvGrpSpPr/>
          <p:nvPr/>
        </p:nvGrpSpPr>
        <p:grpSpPr>
          <a:xfrm>
            <a:off x="794621" y="213225"/>
            <a:ext cx="2244192" cy="4717049"/>
            <a:chOff x="5490316" y="319899"/>
            <a:chExt cx="2906389" cy="6108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8" name="Trapezium 77">
              <a:extLst>
                <a:ext uri="{FF2B5EF4-FFF2-40B4-BE49-F238E27FC236}">
                  <a16:creationId xmlns:a16="http://schemas.microsoft.com/office/drawing/2014/main" id="{65A30EF3-32D3-904E-8345-627A499A893E}"/>
                </a:ext>
              </a:extLst>
            </p:cNvPr>
            <p:cNvSpPr/>
            <p:nvPr/>
          </p:nvSpPr>
          <p:spPr>
            <a:xfrm rot="10800000">
              <a:off x="6799445" y="2089735"/>
              <a:ext cx="809390" cy="54895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17A1A3-7D3F-5849-B84B-2128330B2346}"/>
                </a:ext>
              </a:extLst>
            </p:cNvPr>
            <p:cNvGrpSpPr/>
            <p:nvPr/>
          </p:nvGrpSpPr>
          <p:grpSpPr>
            <a:xfrm>
              <a:off x="5490316" y="319899"/>
              <a:ext cx="2906389" cy="6108915"/>
              <a:chOff x="4481852" y="146864"/>
              <a:chExt cx="2906389" cy="6108915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14686D1-6994-2C44-B7A1-D9CB46177152}"/>
                  </a:ext>
                </a:extLst>
              </p:cNvPr>
              <p:cNvSpPr/>
              <p:nvPr/>
            </p:nvSpPr>
            <p:spPr>
              <a:xfrm>
                <a:off x="4496462" y="320730"/>
                <a:ext cx="767270" cy="845078"/>
              </a:xfrm>
              <a:custGeom>
                <a:avLst/>
                <a:gdLst>
                  <a:gd name="connsiteX0" fmla="*/ 189908 w 767794"/>
                  <a:gd name="connsiteY0" fmla="*/ 762270 h 788640"/>
                  <a:gd name="connsiteX1" fmla="*/ 183558 w 767794"/>
                  <a:gd name="connsiteY1" fmla="*/ 708295 h 788640"/>
                  <a:gd name="connsiteX2" fmla="*/ 170858 w 767794"/>
                  <a:gd name="connsiteY2" fmla="*/ 667020 h 788640"/>
                  <a:gd name="connsiteX3" fmla="*/ 132758 w 767794"/>
                  <a:gd name="connsiteY3" fmla="*/ 651145 h 788640"/>
                  <a:gd name="connsiteX4" fmla="*/ 78783 w 767794"/>
                  <a:gd name="connsiteY4" fmla="*/ 622570 h 788640"/>
                  <a:gd name="connsiteX5" fmla="*/ 24808 w 767794"/>
                  <a:gd name="connsiteY5" fmla="*/ 565420 h 788640"/>
                  <a:gd name="connsiteX6" fmla="*/ 2583 w 767794"/>
                  <a:gd name="connsiteY6" fmla="*/ 486045 h 788640"/>
                  <a:gd name="connsiteX7" fmla="*/ 2583 w 767794"/>
                  <a:gd name="connsiteY7" fmla="*/ 400320 h 788640"/>
                  <a:gd name="connsiteX8" fmla="*/ 21633 w 767794"/>
                  <a:gd name="connsiteY8" fmla="*/ 371745 h 788640"/>
                  <a:gd name="connsiteX9" fmla="*/ 31158 w 767794"/>
                  <a:gd name="connsiteY9" fmla="*/ 311420 h 788640"/>
                  <a:gd name="connsiteX10" fmla="*/ 27983 w 767794"/>
                  <a:gd name="connsiteY10" fmla="*/ 251095 h 788640"/>
                  <a:gd name="connsiteX11" fmla="*/ 56558 w 767794"/>
                  <a:gd name="connsiteY11" fmla="*/ 190770 h 788640"/>
                  <a:gd name="connsiteX12" fmla="*/ 85133 w 767794"/>
                  <a:gd name="connsiteY12" fmla="*/ 155845 h 788640"/>
                  <a:gd name="connsiteX13" fmla="*/ 110533 w 767794"/>
                  <a:gd name="connsiteY13" fmla="*/ 146320 h 788640"/>
                  <a:gd name="connsiteX14" fmla="*/ 129583 w 767794"/>
                  <a:gd name="connsiteY14" fmla="*/ 149495 h 788640"/>
                  <a:gd name="connsiteX15" fmla="*/ 158158 w 767794"/>
                  <a:gd name="connsiteY15" fmla="*/ 85995 h 788640"/>
                  <a:gd name="connsiteX16" fmla="*/ 186733 w 767794"/>
                  <a:gd name="connsiteY16" fmla="*/ 47895 h 788640"/>
                  <a:gd name="connsiteX17" fmla="*/ 215308 w 767794"/>
                  <a:gd name="connsiteY17" fmla="*/ 35195 h 788640"/>
                  <a:gd name="connsiteX18" fmla="*/ 240708 w 767794"/>
                  <a:gd name="connsiteY18" fmla="*/ 47895 h 788640"/>
                  <a:gd name="connsiteX19" fmla="*/ 247058 w 767794"/>
                  <a:gd name="connsiteY19" fmla="*/ 79645 h 788640"/>
                  <a:gd name="connsiteX20" fmla="*/ 247058 w 767794"/>
                  <a:gd name="connsiteY20" fmla="*/ 130445 h 788640"/>
                  <a:gd name="connsiteX21" fmla="*/ 269283 w 767794"/>
                  <a:gd name="connsiteY21" fmla="*/ 82820 h 788640"/>
                  <a:gd name="connsiteX22" fmla="*/ 278808 w 767794"/>
                  <a:gd name="connsiteY22" fmla="*/ 35195 h 788640"/>
                  <a:gd name="connsiteX23" fmla="*/ 313733 w 767794"/>
                  <a:gd name="connsiteY23" fmla="*/ 270 h 788640"/>
                  <a:gd name="connsiteX24" fmla="*/ 348658 w 767794"/>
                  <a:gd name="connsiteY24" fmla="*/ 22495 h 788640"/>
                  <a:gd name="connsiteX25" fmla="*/ 367708 w 767794"/>
                  <a:gd name="connsiteY25" fmla="*/ 82820 h 788640"/>
                  <a:gd name="connsiteX26" fmla="*/ 364533 w 767794"/>
                  <a:gd name="connsiteY26" fmla="*/ 146320 h 788640"/>
                  <a:gd name="connsiteX27" fmla="*/ 361358 w 767794"/>
                  <a:gd name="connsiteY27" fmla="*/ 225695 h 788640"/>
                  <a:gd name="connsiteX28" fmla="*/ 361358 w 767794"/>
                  <a:gd name="connsiteY28" fmla="*/ 292370 h 788640"/>
                  <a:gd name="connsiteX29" fmla="*/ 364533 w 767794"/>
                  <a:gd name="connsiteY29" fmla="*/ 339995 h 788640"/>
                  <a:gd name="connsiteX30" fmla="*/ 389933 w 767794"/>
                  <a:gd name="connsiteY30" fmla="*/ 387620 h 788640"/>
                  <a:gd name="connsiteX31" fmla="*/ 431208 w 767794"/>
                  <a:gd name="connsiteY31" fmla="*/ 432070 h 788640"/>
                  <a:gd name="connsiteX32" fmla="*/ 469308 w 767794"/>
                  <a:gd name="connsiteY32" fmla="*/ 451120 h 788640"/>
                  <a:gd name="connsiteX33" fmla="*/ 485183 w 767794"/>
                  <a:gd name="connsiteY33" fmla="*/ 489220 h 788640"/>
                  <a:gd name="connsiteX34" fmla="*/ 504233 w 767794"/>
                  <a:gd name="connsiteY34" fmla="*/ 540020 h 788640"/>
                  <a:gd name="connsiteX35" fmla="*/ 583608 w 767794"/>
                  <a:gd name="connsiteY35" fmla="*/ 527320 h 788640"/>
                  <a:gd name="connsiteX36" fmla="*/ 609008 w 767794"/>
                  <a:gd name="connsiteY36" fmla="*/ 466995 h 788640"/>
                  <a:gd name="connsiteX37" fmla="*/ 669333 w 767794"/>
                  <a:gd name="connsiteY37" fmla="*/ 378095 h 788640"/>
                  <a:gd name="connsiteX38" fmla="*/ 710608 w 767794"/>
                  <a:gd name="connsiteY38" fmla="*/ 330470 h 788640"/>
                  <a:gd name="connsiteX39" fmla="*/ 755058 w 767794"/>
                  <a:gd name="connsiteY39" fmla="*/ 339995 h 788640"/>
                  <a:gd name="connsiteX40" fmla="*/ 767758 w 767794"/>
                  <a:gd name="connsiteY40" fmla="*/ 400320 h 788640"/>
                  <a:gd name="connsiteX41" fmla="*/ 758233 w 767794"/>
                  <a:gd name="connsiteY41" fmla="*/ 463820 h 788640"/>
                  <a:gd name="connsiteX42" fmla="*/ 739183 w 767794"/>
                  <a:gd name="connsiteY42" fmla="*/ 540020 h 788640"/>
                  <a:gd name="connsiteX43" fmla="*/ 713783 w 767794"/>
                  <a:gd name="connsiteY43" fmla="*/ 600345 h 788640"/>
                  <a:gd name="connsiteX44" fmla="*/ 694733 w 767794"/>
                  <a:gd name="connsiteY44" fmla="*/ 641620 h 788640"/>
                  <a:gd name="connsiteX45" fmla="*/ 656633 w 767794"/>
                  <a:gd name="connsiteY45" fmla="*/ 654320 h 788640"/>
                  <a:gd name="connsiteX46" fmla="*/ 602658 w 767794"/>
                  <a:gd name="connsiteY46" fmla="*/ 698770 h 788640"/>
                  <a:gd name="connsiteX47" fmla="*/ 589958 w 767794"/>
                  <a:gd name="connsiteY47" fmla="*/ 736870 h 788640"/>
                  <a:gd name="connsiteX48" fmla="*/ 583608 w 767794"/>
                  <a:gd name="connsiteY48" fmla="*/ 787670 h 788640"/>
                  <a:gd name="connsiteX49" fmla="*/ 189908 w 767794"/>
                  <a:gd name="connsiteY49" fmla="*/ 762270 h 788640"/>
                  <a:gd name="connsiteX0" fmla="*/ 189908 w 767794"/>
                  <a:gd name="connsiteY0" fmla="*/ 762270 h 819947"/>
                  <a:gd name="connsiteX1" fmla="*/ 183558 w 767794"/>
                  <a:gd name="connsiteY1" fmla="*/ 708295 h 819947"/>
                  <a:gd name="connsiteX2" fmla="*/ 170858 w 767794"/>
                  <a:gd name="connsiteY2" fmla="*/ 667020 h 819947"/>
                  <a:gd name="connsiteX3" fmla="*/ 132758 w 767794"/>
                  <a:gd name="connsiteY3" fmla="*/ 651145 h 819947"/>
                  <a:gd name="connsiteX4" fmla="*/ 78783 w 767794"/>
                  <a:gd name="connsiteY4" fmla="*/ 622570 h 819947"/>
                  <a:gd name="connsiteX5" fmla="*/ 24808 w 767794"/>
                  <a:gd name="connsiteY5" fmla="*/ 565420 h 819947"/>
                  <a:gd name="connsiteX6" fmla="*/ 2583 w 767794"/>
                  <a:gd name="connsiteY6" fmla="*/ 486045 h 819947"/>
                  <a:gd name="connsiteX7" fmla="*/ 2583 w 767794"/>
                  <a:gd name="connsiteY7" fmla="*/ 400320 h 819947"/>
                  <a:gd name="connsiteX8" fmla="*/ 21633 w 767794"/>
                  <a:gd name="connsiteY8" fmla="*/ 371745 h 819947"/>
                  <a:gd name="connsiteX9" fmla="*/ 31158 w 767794"/>
                  <a:gd name="connsiteY9" fmla="*/ 311420 h 819947"/>
                  <a:gd name="connsiteX10" fmla="*/ 27983 w 767794"/>
                  <a:gd name="connsiteY10" fmla="*/ 251095 h 819947"/>
                  <a:gd name="connsiteX11" fmla="*/ 56558 w 767794"/>
                  <a:gd name="connsiteY11" fmla="*/ 190770 h 819947"/>
                  <a:gd name="connsiteX12" fmla="*/ 85133 w 767794"/>
                  <a:gd name="connsiteY12" fmla="*/ 155845 h 819947"/>
                  <a:gd name="connsiteX13" fmla="*/ 110533 w 767794"/>
                  <a:gd name="connsiteY13" fmla="*/ 146320 h 819947"/>
                  <a:gd name="connsiteX14" fmla="*/ 129583 w 767794"/>
                  <a:gd name="connsiteY14" fmla="*/ 149495 h 819947"/>
                  <a:gd name="connsiteX15" fmla="*/ 158158 w 767794"/>
                  <a:gd name="connsiteY15" fmla="*/ 85995 h 819947"/>
                  <a:gd name="connsiteX16" fmla="*/ 186733 w 767794"/>
                  <a:gd name="connsiteY16" fmla="*/ 47895 h 819947"/>
                  <a:gd name="connsiteX17" fmla="*/ 215308 w 767794"/>
                  <a:gd name="connsiteY17" fmla="*/ 35195 h 819947"/>
                  <a:gd name="connsiteX18" fmla="*/ 240708 w 767794"/>
                  <a:gd name="connsiteY18" fmla="*/ 47895 h 819947"/>
                  <a:gd name="connsiteX19" fmla="*/ 247058 w 767794"/>
                  <a:gd name="connsiteY19" fmla="*/ 79645 h 819947"/>
                  <a:gd name="connsiteX20" fmla="*/ 247058 w 767794"/>
                  <a:gd name="connsiteY20" fmla="*/ 130445 h 819947"/>
                  <a:gd name="connsiteX21" fmla="*/ 269283 w 767794"/>
                  <a:gd name="connsiteY21" fmla="*/ 82820 h 819947"/>
                  <a:gd name="connsiteX22" fmla="*/ 278808 w 767794"/>
                  <a:gd name="connsiteY22" fmla="*/ 35195 h 819947"/>
                  <a:gd name="connsiteX23" fmla="*/ 313733 w 767794"/>
                  <a:gd name="connsiteY23" fmla="*/ 270 h 819947"/>
                  <a:gd name="connsiteX24" fmla="*/ 348658 w 767794"/>
                  <a:gd name="connsiteY24" fmla="*/ 22495 h 819947"/>
                  <a:gd name="connsiteX25" fmla="*/ 367708 w 767794"/>
                  <a:gd name="connsiteY25" fmla="*/ 82820 h 819947"/>
                  <a:gd name="connsiteX26" fmla="*/ 364533 w 767794"/>
                  <a:gd name="connsiteY26" fmla="*/ 146320 h 819947"/>
                  <a:gd name="connsiteX27" fmla="*/ 361358 w 767794"/>
                  <a:gd name="connsiteY27" fmla="*/ 225695 h 819947"/>
                  <a:gd name="connsiteX28" fmla="*/ 361358 w 767794"/>
                  <a:gd name="connsiteY28" fmla="*/ 292370 h 819947"/>
                  <a:gd name="connsiteX29" fmla="*/ 364533 w 767794"/>
                  <a:gd name="connsiteY29" fmla="*/ 339995 h 819947"/>
                  <a:gd name="connsiteX30" fmla="*/ 389933 w 767794"/>
                  <a:gd name="connsiteY30" fmla="*/ 387620 h 819947"/>
                  <a:gd name="connsiteX31" fmla="*/ 431208 w 767794"/>
                  <a:gd name="connsiteY31" fmla="*/ 432070 h 819947"/>
                  <a:gd name="connsiteX32" fmla="*/ 469308 w 767794"/>
                  <a:gd name="connsiteY32" fmla="*/ 451120 h 819947"/>
                  <a:gd name="connsiteX33" fmla="*/ 485183 w 767794"/>
                  <a:gd name="connsiteY33" fmla="*/ 489220 h 819947"/>
                  <a:gd name="connsiteX34" fmla="*/ 504233 w 767794"/>
                  <a:gd name="connsiteY34" fmla="*/ 540020 h 819947"/>
                  <a:gd name="connsiteX35" fmla="*/ 583608 w 767794"/>
                  <a:gd name="connsiteY35" fmla="*/ 527320 h 819947"/>
                  <a:gd name="connsiteX36" fmla="*/ 609008 w 767794"/>
                  <a:gd name="connsiteY36" fmla="*/ 466995 h 819947"/>
                  <a:gd name="connsiteX37" fmla="*/ 669333 w 767794"/>
                  <a:gd name="connsiteY37" fmla="*/ 378095 h 819947"/>
                  <a:gd name="connsiteX38" fmla="*/ 710608 w 767794"/>
                  <a:gd name="connsiteY38" fmla="*/ 330470 h 819947"/>
                  <a:gd name="connsiteX39" fmla="*/ 755058 w 767794"/>
                  <a:gd name="connsiteY39" fmla="*/ 339995 h 819947"/>
                  <a:gd name="connsiteX40" fmla="*/ 767758 w 767794"/>
                  <a:gd name="connsiteY40" fmla="*/ 400320 h 819947"/>
                  <a:gd name="connsiteX41" fmla="*/ 758233 w 767794"/>
                  <a:gd name="connsiteY41" fmla="*/ 463820 h 819947"/>
                  <a:gd name="connsiteX42" fmla="*/ 739183 w 767794"/>
                  <a:gd name="connsiteY42" fmla="*/ 540020 h 819947"/>
                  <a:gd name="connsiteX43" fmla="*/ 713783 w 767794"/>
                  <a:gd name="connsiteY43" fmla="*/ 600345 h 819947"/>
                  <a:gd name="connsiteX44" fmla="*/ 694733 w 767794"/>
                  <a:gd name="connsiteY44" fmla="*/ 641620 h 819947"/>
                  <a:gd name="connsiteX45" fmla="*/ 656633 w 767794"/>
                  <a:gd name="connsiteY45" fmla="*/ 654320 h 819947"/>
                  <a:gd name="connsiteX46" fmla="*/ 602658 w 767794"/>
                  <a:gd name="connsiteY46" fmla="*/ 698770 h 819947"/>
                  <a:gd name="connsiteX47" fmla="*/ 589958 w 767794"/>
                  <a:gd name="connsiteY47" fmla="*/ 736870 h 819947"/>
                  <a:gd name="connsiteX48" fmla="*/ 583608 w 767794"/>
                  <a:gd name="connsiteY48" fmla="*/ 787670 h 819947"/>
                  <a:gd name="connsiteX49" fmla="*/ 367708 w 767794"/>
                  <a:gd name="connsiteY49" fmla="*/ 819420 h 819947"/>
                  <a:gd name="connsiteX50" fmla="*/ 189908 w 767794"/>
                  <a:gd name="connsiteY50" fmla="*/ 762270 h 819947"/>
                  <a:gd name="connsiteX0" fmla="*/ 199433 w 767794"/>
                  <a:gd name="connsiteY0" fmla="*/ 809895 h 819947"/>
                  <a:gd name="connsiteX1" fmla="*/ 183558 w 767794"/>
                  <a:gd name="connsiteY1" fmla="*/ 708295 h 819947"/>
                  <a:gd name="connsiteX2" fmla="*/ 170858 w 767794"/>
                  <a:gd name="connsiteY2" fmla="*/ 667020 h 819947"/>
                  <a:gd name="connsiteX3" fmla="*/ 132758 w 767794"/>
                  <a:gd name="connsiteY3" fmla="*/ 651145 h 819947"/>
                  <a:gd name="connsiteX4" fmla="*/ 78783 w 767794"/>
                  <a:gd name="connsiteY4" fmla="*/ 622570 h 819947"/>
                  <a:gd name="connsiteX5" fmla="*/ 24808 w 767794"/>
                  <a:gd name="connsiteY5" fmla="*/ 565420 h 819947"/>
                  <a:gd name="connsiteX6" fmla="*/ 2583 w 767794"/>
                  <a:gd name="connsiteY6" fmla="*/ 486045 h 819947"/>
                  <a:gd name="connsiteX7" fmla="*/ 2583 w 767794"/>
                  <a:gd name="connsiteY7" fmla="*/ 400320 h 819947"/>
                  <a:gd name="connsiteX8" fmla="*/ 21633 w 767794"/>
                  <a:gd name="connsiteY8" fmla="*/ 371745 h 819947"/>
                  <a:gd name="connsiteX9" fmla="*/ 31158 w 767794"/>
                  <a:gd name="connsiteY9" fmla="*/ 311420 h 819947"/>
                  <a:gd name="connsiteX10" fmla="*/ 27983 w 767794"/>
                  <a:gd name="connsiteY10" fmla="*/ 251095 h 819947"/>
                  <a:gd name="connsiteX11" fmla="*/ 56558 w 767794"/>
                  <a:gd name="connsiteY11" fmla="*/ 190770 h 819947"/>
                  <a:gd name="connsiteX12" fmla="*/ 85133 w 767794"/>
                  <a:gd name="connsiteY12" fmla="*/ 155845 h 819947"/>
                  <a:gd name="connsiteX13" fmla="*/ 110533 w 767794"/>
                  <a:gd name="connsiteY13" fmla="*/ 146320 h 819947"/>
                  <a:gd name="connsiteX14" fmla="*/ 129583 w 767794"/>
                  <a:gd name="connsiteY14" fmla="*/ 149495 h 819947"/>
                  <a:gd name="connsiteX15" fmla="*/ 158158 w 767794"/>
                  <a:gd name="connsiteY15" fmla="*/ 85995 h 819947"/>
                  <a:gd name="connsiteX16" fmla="*/ 186733 w 767794"/>
                  <a:gd name="connsiteY16" fmla="*/ 47895 h 819947"/>
                  <a:gd name="connsiteX17" fmla="*/ 215308 w 767794"/>
                  <a:gd name="connsiteY17" fmla="*/ 35195 h 819947"/>
                  <a:gd name="connsiteX18" fmla="*/ 240708 w 767794"/>
                  <a:gd name="connsiteY18" fmla="*/ 47895 h 819947"/>
                  <a:gd name="connsiteX19" fmla="*/ 247058 w 767794"/>
                  <a:gd name="connsiteY19" fmla="*/ 79645 h 819947"/>
                  <a:gd name="connsiteX20" fmla="*/ 247058 w 767794"/>
                  <a:gd name="connsiteY20" fmla="*/ 130445 h 819947"/>
                  <a:gd name="connsiteX21" fmla="*/ 269283 w 767794"/>
                  <a:gd name="connsiteY21" fmla="*/ 82820 h 819947"/>
                  <a:gd name="connsiteX22" fmla="*/ 278808 w 767794"/>
                  <a:gd name="connsiteY22" fmla="*/ 35195 h 819947"/>
                  <a:gd name="connsiteX23" fmla="*/ 313733 w 767794"/>
                  <a:gd name="connsiteY23" fmla="*/ 270 h 819947"/>
                  <a:gd name="connsiteX24" fmla="*/ 348658 w 767794"/>
                  <a:gd name="connsiteY24" fmla="*/ 22495 h 819947"/>
                  <a:gd name="connsiteX25" fmla="*/ 367708 w 767794"/>
                  <a:gd name="connsiteY25" fmla="*/ 82820 h 819947"/>
                  <a:gd name="connsiteX26" fmla="*/ 364533 w 767794"/>
                  <a:gd name="connsiteY26" fmla="*/ 146320 h 819947"/>
                  <a:gd name="connsiteX27" fmla="*/ 361358 w 767794"/>
                  <a:gd name="connsiteY27" fmla="*/ 225695 h 819947"/>
                  <a:gd name="connsiteX28" fmla="*/ 361358 w 767794"/>
                  <a:gd name="connsiteY28" fmla="*/ 292370 h 819947"/>
                  <a:gd name="connsiteX29" fmla="*/ 364533 w 767794"/>
                  <a:gd name="connsiteY29" fmla="*/ 339995 h 819947"/>
                  <a:gd name="connsiteX30" fmla="*/ 389933 w 767794"/>
                  <a:gd name="connsiteY30" fmla="*/ 387620 h 819947"/>
                  <a:gd name="connsiteX31" fmla="*/ 431208 w 767794"/>
                  <a:gd name="connsiteY31" fmla="*/ 432070 h 819947"/>
                  <a:gd name="connsiteX32" fmla="*/ 469308 w 767794"/>
                  <a:gd name="connsiteY32" fmla="*/ 451120 h 819947"/>
                  <a:gd name="connsiteX33" fmla="*/ 485183 w 767794"/>
                  <a:gd name="connsiteY33" fmla="*/ 489220 h 819947"/>
                  <a:gd name="connsiteX34" fmla="*/ 504233 w 767794"/>
                  <a:gd name="connsiteY34" fmla="*/ 540020 h 819947"/>
                  <a:gd name="connsiteX35" fmla="*/ 583608 w 767794"/>
                  <a:gd name="connsiteY35" fmla="*/ 527320 h 819947"/>
                  <a:gd name="connsiteX36" fmla="*/ 609008 w 767794"/>
                  <a:gd name="connsiteY36" fmla="*/ 466995 h 819947"/>
                  <a:gd name="connsiteX37" fmla="*/ 669333 w 767794"/>
                  <a:gd name="connsiteY37" fmla="*/ 378095 h 819947"/>
                  <a:gd name="connsiteX38" fmla="*/ 710608 w 767794"/>
                  <a:gd name="connsiteY38" fmla="*/ 330470 h 819947"/>
                  <a:gd name="connsiteX39" fmla="*/ 755058 w 767794"/>
                  <a:gd name="connsiteY39" fmla="*/ 339995 h 819947"/>
                  <a:gd name="connsiteX40" fmla="*/ 767758 w 767794"/>
                  <a:gd name="connsiteY40" fmla="*/ 400320 h 819947"/>
                  <a:gd name="connsiteX41" fmla="*/ 758233 w 767794"/>
                  <a:gd name="connsiteY41" fmla="*/ 463820 h 819947"/>
                  <a:gd name="connsiteX42" fmla="*/ 739183 w 767794"/>
                  <a:gd name="connsiteY42" fmla="*/ 540020 h 819947"/>
                  <a:gd name="connsiteX43" fmla="*/ 713783 w 767794"/>
                  <a:gd name="connsiteY43" fmla="*/ 600345 h 819947"/>
                  <a:gd name="connsiteX44" fmla="*/ 694733 w 767794"/>
                  <a:gd name="connsiteY44" fmla="*/ 641620 h 819947"/>
                  <a:gd name="connsiteX45" fmla="*/ 656633 w 767794"/>
                  <a:gd name="connsiteY45" fmla="*/ 654320 h 819947"/>
                  <a:gd name="connsiteX46" fmla="*/ 602658 w 767794"/>
                  <a:gd name="connsiteY46" fmla="*/ 698770 h 819947"/>
                  <a:gd name="connsiteX47" fmla="*/ 589958 w 767794"/>
                  <a:gd name="connsiteY47" fmla="*/ 736870 h 819947"/>
                  <a:gd name="connsiteX48" fmla="*/ 583608 w 767794"/>
                  <a:gd name="connsiteY48" fmla="*/ 787670 h 819947"/>
                  <a:gd name="connsiteX49" fmla="*/ 367708 w 767794"/>
                  <a:gd name="connsiteY49" fmla="*/ 819420 h 819947"/>
                  <a:gd name="connsiteX50" fmla="*/ 199433 w 767794"/>
                  <a:gd name="connsiteY50" fmla="*/ 809895 h 819947"/>
                  <a:gd name="connsiteX0" fmla="*/ 199433 w 767794"/>
                  <a:gd name="connsiteY0" fmla="*/ 809895 h 845078"/>
                  <a:gd name="connsiteX1" fmla="*/ 183558 w 767794"/>
                  <a:gd name="connsiteY1" fmla="*/ 708295 h 845078"/>
                  <a:gd name="connsiteX2" fmla="*/ 170858 w 767794"/>
                  <a:gd name="connsiteY2" fmla="*/ 667020 h 845078"/>
                  <a:gd name="connsiteX3" fmla="*/ 132758 w 767794"/>
                  <a:gd name="connsiteY3" fmla="*/ 651145 h 845078"/>
                  <a:gd name="connsiteX4" fmla="*/ 78783 w 767794"/>
                  <a:gd name="connsiteY4" fmla="*/ 622570 h 845078"/>
                  <a:gd name="connsiteX5" fmla="*/ 24808 w 767794"/>
                  <a:gd name="connsiteY5" fmla="*/ 565420 h 845078"/>
                  <a:gd name="connsiteX6" fmla="*/ 2583 w 767794"/>
                  <a:gd name="connsiteY6" fmla="*/ 486045 h 845078"/>
                  <a:gd name="connsiteX7" fmla="*/ 2583 w 767794"/>
                  <a:gd name="connsiteY7" fmla="*/ 400320 h 845078"/>
                  <a:gd name="connsiteX8" fmla="*/ 21633 w 767794"/>
                  <a:gd name="connsiteY8" fmla="*/ 371745 h 845078"/>
                  <a:gd name="connsiteX9" fmla="*/ 31158 w 767794"/>
                  <a:gd name="connsiteY9" fmla="*/ 311420 h 845078"/>
                  <a:gd name="connsiteX10" fmla="*/ 27983 w 767794"/>
                  <a:gd name="connsiteY10" fmla="*/ 251095 h 845078"/>
                  <a:gd name="connsiteX11" fmla="*/ 56558 w 767794"/>
                  <a:gd name="connsiteY11" fmla="*/ 190770 h 845078"/>
                  <a:gd name="connsiteX12" fmla="*/ 85133 w 767794"/>
                  <a:gd name="connsiteY12" fmla="*/ 155845 h 845078"/>
                  <a:gd name="connsiteX13" fmla="*/ 110533 w 767794"/>
                  <a:gd name="connsiteY13" fmla="*/ 146320 h 845078"/>
                  <a:gd name="connsiteX14" fmla="*/ 129583 w 767794"/>
                  <a:gd name="connsiteY14" fmla="*/ 149495 h 845078"/>
                  <a:gd name="connsiteX15" fmla="*/ 158158 w 767794"/>
                  <a:gd name="connsiteY15" fmla="*/ 85995 h 845078"/>
                  <a:gd name="connsiteX16" fmla="*/ 186733 w 767794"/>
                  <a:gd name="connsiteY16" fmla="*/ 47895 h 845078"/>
                  <a:gd name="connsiteX17" fmla="*/ 215308 w 767794"/>
                  <a:gd name="connsiteY17" fmla="*/ 35195 h 845078"/>
                  <a:gd name="connsiteX18" fmla="*/ 240708 w 767794"/>
                  <a:gd name="connsiteY18" fmla="*/ 47895 h 845078"/>
                  <a:gd name="connsiteX19" fmla="*/ 247058 w 767794"/>
                  <a:gd name="connsiteY19" fmla="*/ 79645 h 845078"/>
                  <a:gd name="connsiteX20" fmla="*/ 247058 w 767794"/>
                  <a:gd name="connsiteY20" fmla="*/ 130445 h 845078"/>
                  <a:gd name="connsiteX21" fmla="*/ 269283 w 767794"/>
                  <a:gd name="connsiteY21" fmla="*/ 82820 h 845078"/>
                  <a:gd name="connsiteX22" fmla="*/ 278808 w 767794"/>
                  <a:gd name="connsiteY22" fmla="*/ 35195 h 845078"/>
                  <a:gd name="connsiteX23" fmla="*/ 313733 w 767794"/>
                  <a:gd name="connsiteY23" fmla="*/ 270 h 845078"/>
                  <a:gd name="connsiteX24" fmla="*/ 348658 w 767794"/>
                  <a:gd name="connsiteY24" fmla="*/ 22495 h 845078"/>
                  <a:gd name="connsiteX25" fmla="*/ 367708 w 767794"/>
                  <a:gd name="connsiteY25" fmla="*/ 82820 h 845078"/>
                  <a:gd name="connsiteX26" fmla="*/ 364533 w 767794"/>
                  <a:gd name="connsiteY26" fmla="*/ 146320 h 845078"/>
                  <a:gd name="connsiteX27" fmla="*/ 361358 w 767794"/>
                  <a:gd name="connsiteY27" fmla="*/ 225695 h 845078"/>
                  <a:gd name="connsiteX28" fmla="*/ 361358 w 767794"/>
                  <a:gd name="connsiteY28" fmla="*/ 292370 h 845078"/>
                  <a:gd name="connsiteX29" fmla="*/ 364533 w 767794"/>
                  <a:gd name="connsiteY29" fmla="*/ 339995 h 845078"/>
                  <a:gd name="connsiteX30" fmla="*/ 389933 w 767794"/>
                  <a:gd name="connsiteY30" fmla="*/ 387620 h 845078"/>
                  <a:gd name="connsiteX31" fmla="*/ 431208 w 767794"/>
                  <a:gd name="connsiteY31" fmla="*/ 432070 h 845078"/>
                  <a:gd name="connsiteX32" fmla="*/ 469308 w 767794"/>
                  <a:gd name="connsiteY32" fmla="*/ 451120 h 845078"/>
                  <a:gd name="connsiteX33" fmla="*/ 485183 w 767794"/>
                  <a:gd name="connsiteY33" fmla="*/ 489220 h 845078"/>
                  <a:gd name="connsiteX34" fmla="*/ 504233 w 767794"/>
                  <a:gd name="connsiteY34" fmla="*/ 540020 h 845078"/>
                  <a:gd name="connsiteX35" fmla="*/ 583608 w 767794"/>
                  <a:gd name="connsiteY35" fmla="*/ 527320 h 845078"/>
                  <a:gd name="connsiteX36" fmla="*/ 609008 w 767794"/>
                  <a:gd name="connsiteY36" fmla="*/ 466995 h 845078"/>
                  <a:gd name="connsiteX37" fmla="*/ 669333 w 767794"/>
                  <a:gd name="connsiteY37" fmla="*/ 378095 h 845078"/>
                  <a:gd name="connsiteX38" fmla="*/ 710608 w 767794"/>
                  <a:gd name="connsiteY38" fmla="*/ 330470 h 845078"/>
                  <a:gd name="connsiteX39" fmla="*/ 755058 w 767794"/>
                  <a:gd name="connsiteY39" fmla="*/ 339995 h 845078"/>
                  <a:gd name="connsiteX40" fmla="*/ 767758 w 767794"/>
                  <a:gd name="connsiteY40" fmla="*/ 400320 h 845078"/>
                  <a:gd name="connsiteX41" fmla="*/ 758233 w 767794"/>
                  <a:gd name="connsiteY41" fmla="*/ 463820 h 845078"/>
                  <a:gd name="connsiteX42" fmla="*/ 739183 w 767794"/>
                  <a:gd name="connsiteY42" fmla="*/ 540020 h 845078"/>
                  <a:gd name="connsiteX43" fmla="*/ 713783 w 767794"/>
                  <a:gd name="connsiteY43" fmla="*/ 600345 h 845078"/>
                  <a:gd name="connsiteX44" fmla="*/ 694733 w 767794"/>
                  <a:gd name="connsiteY44" fmla="*/ 641620 h 845078"/>
                  <a:gd name="connsiteX45" fmla="*/ 656633 w 767794"/>
                  <a:gd name="connsiteY45" fmla="*/ 654320 h 845078"/>
                  <a:gd name="connsiteX46" fmla="*/ 602658 w 767794"/>
                  <a:gd name="connsiteY46" fmla="*/ 698770 h 845078"/>
                  <a:gd name="connsiteX47" fmla="*/ 589958 w 767794"/>
                  <a:gd name="connsiteY47" fmla="*/ 736870 h 845078"/>
                  <a:gd name="connsiteX48" fmla="*/ 551858 w 767794"/>
                  <a:gd name="connsiteY48" fmla="*/ 841645 h 845078"/>
                  <a:gd name="connsiteX49" fmla="*/ 367708 w 767794"/>
                  <a:gd name="connsiteY49" fmla="*/ 819420 h 845078"/>
                  <a:gd name="connsiteX50" fmla="*/ 199433 w 767794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68784 w 767270"/>
                  <a:gd name="connsiteY32" fmla="*/ 451120 h 845078"/>
                  <a:gd name="connsiteX33" fmla="*/ 484659 w 767270"/>
                  <a:gd name="connsiteY33" fmla="*/ 489220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59259 w 767270"/>
                  <a:gd name="connsiteY32" fmla="*/ 470170 h 845078"/>
                  <a:gd name="connsiteX33" fmla="*/ 484659 w 767270"/>
                  <a:gd name="connsiteY33" fmla="*/ 489220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59259 w 767270"/>
                  <a:gd name="connsiteY32" fmla="*/ 470170 h 845078"/>
                  <a:gd name="connsiteX33" fmla="*/ 487834 w 767270"/>
                  <a:gd name="connsiteY33" fmla="*/ 511445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767270" h="845078">
                    <a:moveTo>
                      <a:pt x="198909" y="809895"/>
                    </a:moveTo>
                    <a:cubicBezTo>
                      <a:pt x="168218" y="791374"/>
                      <a:pt x="187796" y="732107"/>
                      <a:pt x="183034" y="708295"/>
                    </a:cubicBezTo>
                    <a:cubicBezTo>
                      <a:pt x="178272" y="684483"/>
                      <a:pt x="178801" y="676545"/>
                      <a:pt x="170334" y="667020"/>
                    </a:cubicBezTo>
                    <a:cubicBezTo>
                      <a:pt x="161867" y="657495"/>
                      <a:pt x="147580" y="658553"/>
                      <a:pt x="132234" y="651145"/>
                    </a:cubicBezTo>
                    <a:cubicBezTo>
                      <a:pt x="116888" y="643737"/>
                      <a:pt x="96251" y="636858"/>
                      <a:pt x="78259" y="622570"/>
                    </a:cubicBezTo>
                    <a:cubicBezTo>
                      <a:pt x="60267" y="608282"/>
                      <a:pt x="36984" y="588174"/>
                      <a:pt x="24284" y="565420"/>
                    </a:cubicBezTo>
                    <a:cubicBezTo>
                      <a:pt x="11584" y="542666"/>
                      <a:pt x="5763" y="513562"/>
                      <a:pt x="2059" y="486045"/>
                    </a:cubicBezTo>
                    <a:cubicBezTo>
                      <a:pt x="-1645" y="458528"/>
                      <a:pt x="472" y="419370"/>
                      <a:pt x="2059" y="400320"/>
                    </a:cubicBezTo>
                    <a:cubicBezTo>
                      <a:pt x="3646" y="381270"/>
                      <a:pt x="6821" y="386562"/>
                      <a:pt x="11584" y="371745"/>
                    </a:cubicBezTo>
                    <a:cubicBezTo>
                      <a:pt x="16347" y="356928"/>
                      <a:pt x="27988" y="331528"/>
                      <a:pt x="30634" y="311420"/>
                    </a:cubicBezTo>
                    <a:cubicBezTo>
                      <a:pt x="33280" y="291312"/>
                      <a:pt x="23226" y="271203"/>
                      <a:pt x="27459" y="251095"/>
                    </a:cubicBezTo>
                    <a:cubicBezTo>
                      <a:pt x="31692" y="230987"/>
                      <a:pt x="46509" y="206645"/>
                      <a:pt x="56034" y="190770"/>
                    </a:cubicBezTo>
                    <a:cubicBezTo>
                      <a:pt x="65559" y="174895"/>
                      <a:pt x="75613" y="163253"/>
                      <a:pt x="84609" y="155845"/>
                    </a:cubicBezTo>
                    <a:cubicBezTo>
                      <a:pt x="93605" y="148437"/>
                      <a:pt x="102601" y="147378"/>
                      <a:pt x="110009" y="146320"/>
                    </a:cubicBezTo>
                    <a:cubicBezTo>
                      <a:pt x="117417" y="145262"/>
                      <a:pt x="121122" y="159549"/>
                      <a:pt x="129059" y="149495"/>
                    </a:cubicBezTo>
                    <a:cubicBezTo>
                      <a:pt x="136996" y="139441"/>
                      <a:pt x="148109" y="102928"/>
                      <a:pt x="157634" y="85995"/>
                    </a:cubicBezTo>
                    <a:cubicBezTo>
                      <a:pt x="167159" y="69062"/>
                      <a:pt x="176684" y="56362"/>
                      <a:pt x="186209" y="47895"/>
                    </a:cubicBezTo>
                    <a:cubicBezTo>
                      <a:pt x="195734" y="39428"/>
                      <a:pt x="205788" y="35195"/>
                      <a:pt x="214784" y="35195"/>
                    </a:cubicBezTo>
                    <a:cubicBezTo>
                      <a:pt x="223780" y="35195"/>
                      <a:pt x="234892" y="40487"/>
                      <a:pt x="240184" y="47895"/>
                    </a:cubicBezTo>
                    <a:cubicBezTo>
                      <a:pt x="245476" y="55303"/>
                      <a:pt x="245476" y="65887"/>
                      <a:pt x="246534" y="79645"/>
                    </a:cubicBezTo>
                    <a:cubicBezTo>
                      <a:pt x="247592" y="93403"/>
                      <a:pt x="242830" y="129916"/>
                      <a:pt x="246534" y="130445"/>
                    </a:cubicBezTo>
                    <a:cubicBezTo>
                      <a:pt x="250238" y="130974"/>
                      <a:pt x="263467" y="98695"/>
                      <a:pt x="268759" y="82820"/>
                    </a:cubicBezTo>
                    <a:cubicBezTo>
                      <a:pt x="274051" y="66945"/>
                      <a:pt x="270876" y="48953"/>
                      <a:pt x="278284" y="35195"/>
                    </a:cubicBezTo>
                    <a:cubicBezTo>
                      <a:pt x="285692" y="21437"/>
                      <a:pt x="301567" y="2387"/>
                      <a:pt x="313209" y="270"/>
                    </a:cubicBezTo>
                    <a:cubicBezTo>
                      <a:pt x="324851" y="-1847"/>
                      <a:pt x="339138" y="8737"/>
                      <a:pt x="348134" y="22495"/>
                    </a:cubicBezTo>
                    <a:cubicBezTo>
                      <a:pt x="357130" y="36253"/>
                      <a:pt x="364538" y="62183"/>
                      <a:pt x="367184" y="82820"/>
                    </a:cubicBezTo>
                    <a:cubicBezTo>
                      <a:pt x="369830" y="103457"/>
                      <a:pt x="365067" y="122508"/>
                      <a:pt x="364009" y="146320"/>
                    </a:cubicBezTo>
                    <a:cubicBezTo>
                      <a:pt x="362951" y="170132"/>
                      <a:pt x="361363" y="201353"/>
                      <a:pt x="360834" y="225695"/>
                    </a:cubicBezTo>
                    <a:cubicBezTo>
                      <a:pt x="360305" y="250037"/>
                      <a:pt x="360305" y="273320"/>
                      <a:pt x="360834" y="292370"/>
                    </a:cubicBezTo>
                    <a:cubicBezTo>
                      <a:pt x="361363" y="311420"/>
                      <a:pt x="359247" y="324120"/>
                      <a:pt x="364009" y="339995"/>
                    </a:cubicBezTo>
                    <a:cubicBezTo>
                      <a:pt x="368771" y="355870"/>
                      <a:pt x="378297" y="372274"/>
                      <a:pt x="389409" y="387620"/>
                    </a:cubicBezTo>
                    <a:cubicBezTo>
                      <a:pt x="400521" y="402966"/>
                      <a:pt x="419042" y="418312"/>
                      <a:pt x="430684" y="432070"/>
                    </a:cubicBezTo>
                    <a:cubicBezTo>
                      <a:pt x="442326" y="445828"/>
                      <a:pt x="449734" y="456941"/>
                      <a:pt x="459259" y="470170"/>
                    </a:cubicBezTo>
                    <a:cubicBezTo>
                      <a:pt x="468784" y="483399"/>
                      <a:pt x="480426" y="499803"/>
                      <a:pt x="487834" y="511445"/>
                    </a:cubicBezTo>
                    <a:cubicBezTo>
                      <a:pt x="495242" y="523087"/>
                      <a:pt x="487834" y="537374"/>
                      <a:pt x="503709" y="540020"/>
                    </a:cubicBezTo>
                    <a:cubicBezTo>
                      <a:pt x="519584" y="542666"/>
                      <a:pt x="565622" y="539491"/>
                      <a:pt x="583084" y="527320"/>
                    </a:cubicBezTo>
                    <a:cubicBezTo>
                      <a:pt x="600546" y="515149"/>
                      <a:pt x="594197" y="491866"/>
                      <a:pt x="608484" y="466995"/>
                    </a:cubicBezTo>
                    <a:cubicBezTo>
                      <a:pt x="622772" y="442124"/>
                      <a:pt x="651876" y="400849"/>
                      <a:pt x="668809" y="378095"/>
                    </a:cubicBezTo>
                    <a:cubicBezTo>
                      <a:pt x="685742" y="355341"/>
                      <a:pt x="695796" y="336820"/>
                      <a:pt x="710084" y="330470"/>
                    </a:cubicBezTo>
                    <a:cubicBezTo>
                      <a:pt x="724372" y="324120"/>
                      <a:pt x="745009" y="328353"/>
                      <a:pt x="754534" y="339995"/>
                    </a:cubicBezTo>
                    <a:cubicBezTo>
                      <a:pt x="764059" y="351637"/>
                      <a:pt x="766705" y="379683"/>
                      <a:pt x="767234" y="400320"/>
                    </a:cubicBezTo>
                    <a:cubicBezTo>
                      <a:pt x="767763" y="420957"/>
                      <a:pt x="762472" y="440537"/>
                      <a:pt x="757709" y="463820"/>
                    </a:cubicBezTo>
                    <a:cubicBezTo>
                      <a:pt x="752947" y="487103"/>
                      <a:pt x="746067" y="517266"/>
                      <a:pt x="738659" y="540020"/>
                    </a:cubicBezTo>
                    <a:cubicBezTo>
                      <a:pt x="731251" y="562774"/>
                      <a:pt x="720667" y="583412"/>
                      <a:pt x="713259" y="600345"/>
                    </a:cubicBezTo>
                    <a:cubicBezTo>
                      <a:pt x="705851" y="617278"/>
                      <a:pt x="703734" y="632624"/>
                      <a:pt x="694209" y="641620"/>
                    </a:cubicBezTo>
                    <a:cubicBezTo>
                      <a:pt x="684684" y="650616"/>
                      <a:pt x="671455" y="644795"/>
                      <a:pt x="656109" y="654320"/>
                    </a:cubicBezTo>
                    <a:cubicBezTo>
                      <a:pt x="640763" y="663845"/>
                      <a:pt x="613247" y="685012"/>
                      <a:pt x="602134" y="698770"/>
                    </a:cubicBezTo>
                    <a:cubicBezTo>
                      <a:pt x="591021" y="712528"/>
                      <a:pt x="592609" y="722053"/>
                      <a:pt x="589434" y="736870"/>
                    </a:cubicBezTo>
                    <a:cubicBezTo>
                      <a:pt x="586259" y="751687"/>
                      <a:pt x="588376" y="827887"/>
                      <a:pt x="551334" y="841645"/>
                    </a:cubicBezTo>
                    <a:cubicBezTo>
                      <a:pt x="514292" y="855403"/>
                      <a:pt x="432801" y="823653"/>
                      <a:pt x="367184" y="819420"/>
                    </a:cubicBezTo>
                    <a:lnTo>
                      <a:pt x="198909" y="809895"/>
                    </a:lnTo>
                    <a:close/>
                  </a:path>
                </a:pathLst>
              </a:custGeom>
              <a:solidFill>
                <a:srgbClr val="FCE1C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12">
                <a:extLst>
                  <a:ext uri="{FF2B5EF4-FFF2-40B4-BE49-F238E27FC236}">
                    <a16:creationId xmlns:a16="http://schemas.microsoft.com/office/drawing/2014/main" id="{04E335CC-ECD3-044D-A74B-4CB205E11BE5}"/>
                  </a:ext>
                </a:extLst>
              </p:cNvPr>
              <p:cNvSpPr/>
              <p:nvPr/>
            </p:nvSpPr>
            <p:spPr>
              <a:xfrm>
                <a:off x="4617673" y="1097593"/>
                <a:ext cx="511175" cy="111125"/>
              </a:xfrm>
              <a:custGeom>
                <a:avLst/>
                <a:gdLst>
                  <a:gd name="connsiteX0" fmla="*/ 0 w 511175"/>
                  <a:gd name="connsiteY0" fmla="*/ 0 h 119517"/>
                  <a:gd name="connsiteX1" fmla="*/ 511175 w 511175"/>
                  <a:gd name="connsiteY1" fmla="*/ 0 h 119517"/>
                  <a:gd name="connsiteX2" fmla="*/ 511175 w 511175"/>
                  <a:gd name="connsiteY2" fmla="*/ 119517 h 119517"/>
                  <a:gd name="connsiteX3" fmla="*/ 0 w 511175"/>
                  <a:gd name="connsiteY3" fmla="*/ 119517 h 119517"/>
                  <a:gd name="connsiteX4" fmla="*/ 0 w 511175"/>
                  <a:gd name="connsiteY4" fmla="*/ 0 h 119517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11175 w 511175"/>
                  <a:gd name="connsiteY2" fmla="*/ 126 h 119643"/>
                  <a:gd name="connsiteX3" fmla="*/ 511175 w 511175"/>
                  <a:gd name="connsiteY3" fmla="*/ 119643 h 119643"/>
                  <a:gd name="connsiteX4" fmla="*/ 0 w 511175"/>
                  <a:gd name="connsiteY4" fmla="*/ 119643 h 119643"/>
                  <a:gd name="connsiteX5" fmla="*/ 0 w 511175"/>
                  <a:gd name="connsiteY5" fmla="*/ 126 h 119643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08000 w 511175"/>
                  <a:gd name="connsiteY2" fmla="*/ 25526 h 119643"/>
                  <a:gd name="connsiteX3" fmla="*/ 511175 w 511175"/>
                  <a:gd name="connsiteY3" fmla="*/ 119643 h 119643"/>
                  <a:gd name="connsiteX4" fmla="*/ 0 w 511175"/>
                  <a:gd name="connsiteY4" fmla="*/ 119643 h 119643"/>
                  <a:gd name="connsiteX5" fmla="*/ 0 w 511175"/>
                  <a:gd name="connsiteY5" fmla="*/ 126 h 119643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08000 w 511175"/>
                  <a:gd name="connsiteY2" fmla="*/ 25526 h 119643"/>
                  <a:gd name="connsiteX3" fmla="*/ 511175 w 511175"/>
                  <a:gd name="connsiteY3" fmla="*/ 119643 h 119643"/>
                  <a:gd name="connsiteX4" fmla="*/ 0 w 511175"/>
                  <a:gd name="connsiteY4" fmla="*/ 106943 h 119643"/>
                  <a:gd name="connsiteX5" fmla="*/ 0 w 511175"/>
                  <a:gd name="connsiteY5" fmla="*/ 126 h 119643"/>
                  <a:gd name="connsiteX0" fmla="*/ 0 w 511175"/>
                  <a:gd name="connsiteY0" fmla="*/ 7483 h 111125"/>
                  <a:gd name="connsiteX1" fmla="*/ 66675 w 511175"/>
                  <a:gd name="connsiteY1" fmla="*/ 0 h 111125"/>
                  <a:gd name="connsiteX2" fmla="*/ 508000 w 511175"/>
                  <a:gd name="connsiteY2" fmla="*/ 17008 h 111125"/>
                  <a:gd name="connsiteX3" fmla="*/ 511175 w 511175"/>
                  <a:gd name="connsiteY3" fmla="*/ 111125 h 111125"/>
                  <a:gd name="connsiteX4" fmla="*/ 0 w 511175"/>
                  <a:gd name="connsiteY4" fmla="*/ 98425 h 111125"/>
                  <a:gd name="connsiteX5" fmla="*/ 0 w 511175"/>
                  <a:gd name="connsiteY5" fmla="*/ 7483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175" h="111125">
                    <a:moveTo>
                      <a:pt x="0" y="7483"/>
                    </a:moveTo>
                    <a:cubicBezTo>
                      <a:pt x="22225" y="6047"/>
                      <a:pt x="44450" y="1436"/>
                      <a:pt x="66675" y="0"/>
                    </a:cubicBezTo>
                    <a:lnTo>
                      <a:pt x="508000" y="17008"/>
                    </a:lnTo>
                    <a:lnTo>
                      <a:pt x="511175" y="111125"/>
                    </a:lnTo>
                    <a:lnTo>
                      <a:pt x="0" y="98425"/>
                    </a:lnTo>
                    <a:lnTo>
                      <a:pt x="0" y="7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E5BB79E-D87B-F243-9A2D-5330630A73B9}"/>
                  </a:ext>
                </a:extLst>
              </p:cNvPr>
              <p:cNvSpPr/>
              <p:nvPr/>
            </p:nvSpPr>
            <p:spPr>
              <a:xfrm>
                <a:off x="4523921" y="595287"/>
                <a:ext cx="134377" cy="259556"/>
              </a:xfrm>
              <a:custGeom>
                <a:avLst/>
                <a:gdLst>
                  <a:gd name="connsiteX0" fmla="*/ 0 w 134377"/>
                  <a:gd name="connsiteY0" fmla="*/ 59087 h 259556"/>
                  <a:gd name="connsiteX1" fmla="*/ 34925 w 134377"/>
                  <a:gd name="connsiteY1" fmla="*/ 5112 h 259556"/>
                  <a:gd name="connsiteX2" fmla="*/ 60325 w 134377"/>
                  <a:gd name="connsiteY2" fmla="*/ 5112 h 259556"/>
                  <a:gd name="connsiteX3" fmla="*/ 76200 w 134377"/>
                  <a:gd name="connsiteY3" fmla="*/ 30512 h 259556"/>
                  <a:gd name="connsiteX4" fmla="*/ 82550 w 134377"/>
                  <a:gd name="connsiteY4" fmla="*/ 65437 h 259556"/>
                  <a:gd name="connsiteX5" fmla="*/ 82550 w 134377"/>
                  <a:gd name="connsiteY5" fmla="*/ 103537 h 259556"/>
                  <a:gd name="connsiteX6" fmla="*/ 82550 w 134377"/>
                  <a:gd name="connsiteY6" fmla="*/ 147987 h 259556"/>
                  <a:gd name="connsiteX7" fmla="*/ 82550 w 134377"/>
                  <a:gd name="connsiteY7" fmla="*/ 179737 h 259556"/>
                  <a:gd name="connsiteX8" fmla="*/ 79375 w 134377"/>
                  <a:gd name="connsiteY8" fmla="*/ 208312 h 259556"/>
                  <a:gd name="connsiteX9" fmla="*/ 82550 w 134377"/>
                  <a:gd name="connsiteY9" fmla="*/ 221012 h 259556"/>
                  <a:gd name="connsiteX10" fmla="*/ 107950 w 134377"/>
                  <a:gd name="connsiteY10" fmla="*/ 236887 h 259556"/>
                  <a:gd name="connsiteX11" fmla="*/ 133350 w 134377"/>
                  <a:gd name="connsiteY11" fmla="*/ 259112 h 259556"/>
                  <a:gd name="connsiteX12" fmla="*/ 127000 w 134377"/>
                  <a:gd name="connsiteY12" fmla="*/ 249587 h 2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377" h="259556">
                    <a:moveTo>
                      <a:pt x="0" y="59087"/>
                    </a:moveTo>
                    <a:cubicBezTo>
                      <a:pt x="12435" y="36597"/>
                      <a:pt x="24871" y="14108"/>
                      <a:pt x="34925" y="5112"/>
                    </a:cubicBezTo>
                    <a:cubicBezTo>
                      <a:pt x="44979" y="-3884"/>
                      <a:pt x="53446" y="879"/>
                      <a:pt x="60325" y="5112"/>
                    </a:cubicBezTo>
                    <a:cubicBezTo>
                      <a:pt x="67204" y="9345"/>
                      <a:pt x="72496" y="20458"/>
                      <a:pt x="76200" y="30512"/>
                    </a:cubicBezTo>
                    <a:cubicBezTo>
                      <a:pt x="79904" y="40566"/>
                      <a:pt x="81492" y="53266"/>
                      <a:pt x="82550" y="65437"/>
                    </a:cubicBezTo>
                    <a:cubicBezTo>
                      <a:pt x="83608" y="77608"/>
                      <a:pt x="82550" y="103537"/>
                      <a:pt x="82550" y="103537"/>
                    </a:cubicBezTo>
                    <a:lnTo>
                      <a:pt x="82550" y="147987"/>
                    </a:lnTo>
                    <a:cubicBezTo>
                      <a:pt x="82550" y="160687"/>
                      <a:pt x="83079" y="169683"/>
                      <a:pt x="82550" y="179737"/>
                    </a:cubicBezTo>
                    <a:cubicBezTo>
                      <a:pt x="82021" y="189791"/>
                      <a:pt x="79375" y="208312"/>
                      <a:pt x="79375" y="208312"/>
                    </a:cubicBezTo>
                    <a:cubicBezTo>
                      <a:pt x="79375" y="215191"/>
                      <a:pt x="77788" y="216250"/>
                      <a:pt x="82550" y="221012"/>
                    </a:cubicBezTo>
                    <a:cubicBezTo>
                      <a:pt x="87312" y="225774"/>
                      <a:pt x="99483" y="230537"/>
                      <a:pt x="107950" y="236887"/>
                    </a:cubicBezTo>
                    <a:cubicBezTo>
                      <a:pt x="116417" y="243237"/>
                      <a:pt x="130175" y="256995"/>
                      <a:pt x="133350" y="259112"/>
                    </a:cubicBezTo>
                    <a:cubicBezTo>
                      <a:pt x="136525" y="261229"/>
                      <a:pt x="131762" y="255408"/>
                      <a:pt x="127000" y="24958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EC6D5204-709B-F940-ACDA-D5E787A2B106}"/>
                  </a:ext>
                </a:extLst>
              </p:cNvPr>
              <p:cNvSpPr/>
              <p:nvPr/>
            </p:nvSpPr>
            <p:spPr>
              <a:xfrm>
                <a:off x="4603296" y="463874"/>
                <a:ext cx="92075" cy="301625"/>
              </a:xfrm>
              <a:custGeom>
                <a:avLst/>
                <a:gdLst>
                  <a:gd name="connsiteX0" fmla="*/ 92075 w 92075"/>
                  <a:gd name="connsiteY0" fmla="*/ 301625 h 301625"/>
                  <a:gd name="connsiteX1" fmla="*/ 47625 w 92075"/>
                  <a:gd name="connsiteY1" fmla="*/ 254000 h 301625"/>
                  <a:gd name="connsiteX2" fmla="*/ 44450 w 92075"/>
                  <a:gd name="connsiteY2" fmla="*/ 222250 h 301625"/>
                  <a:gd name="connsiteX3" fmla="*/ 44450 w 92075"/>
                  <a:gd name="connsiteY3" fmla="*/ 177800 h 301625"/>
                  <a:gd name="connsiteX4" fmla="*/ 38100 w 92075"/>
                  <a:gd name="connsiteY4" fmla="*/ 130175 h 301625"/>
                  <a:gd name="connsiteX5" fmla="*/ 31750 w 92075"/>
                  <a:gd name="connsiteY5" fmla="*/ 79375 h 301625"/>
                  <a:gd name="connsiteX6" fmla="*/ 28575 w 92075"/>
                  <a:gd name="connsiteY6" fmla="*/ 44450 h 301625"/>
                  <a:gd name="connsiteX7" fmla="*/ 22225 w 92075"/>
                  <a:gd name="connsiteY7" fmla="*/ 19050 h 301625"/>
                  <a:gd name="connsiteX8" fmla="*/ 0 w 92075"/>
                  <a:gd name="connsiteY8" fmla="*/ 0 h 301625"/>
                  <a:gd name="connsiteX9" fmla="*/ 0 w 92075"/>
                  <a:gd name="connsiteY9" fmla="*/ 0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075" h="301625">
                    <a:moveTo>
                      <a:pt x="92075" y="301625"/>
                    </a:moveTo>
                    <a:cubicBezTo>
                      <a:pt x="73818" y="284427"/>
                      <a:pt x="55562" y="267229"/>
                      <a:pt x="47625" y="254000"/>
                    </a:cubicBezTo>
                    <a:cubicBezTo>
                      <a:pt x="39688" y="240771"/>
                      <a:pt x="44979" y="234950"/>
                      <a:pt x="44450" y="222250"/>
                    </a:cubicBezTo>
                    <a:cubicBezTo>
                      <a:pt x="43921" y="209550"/>
                      <a:pt x="45508" y="193146"/>
                      <a:pt x="44450" y="177800"/>
                    </a:cubicBezTo>
                    <a:cubicBezTo>
                      <a:pt x="43392" y="162454"/>
                      <a:pt x="40217" y="146579"/>
                      <a:pt x="38100" y="130175"/>
                    </a:cubicBezTo>
                    <a:cubicBezTo>
                      <a:pt x="35983" y="113771"/>
                      <a:pt x="33337" y="93662"/>
                      <a:pt x="31750" y="79375"/>
                    </a:cubicBezTo>
                    <a:cubicBezTo>
                      <a:pt x="30163" y="65088"/>
                      <a:pt x="30162" y="54504"/>
                      <a:pt x="28575" y="44450"/>
                    </a:cubicBezTo>
                    <a:cubicBezTo>
                      <a:pt x="26988" y="34396"/>
                      <a:pt x="26987" y="26458"/>
                      <a:pt x="22225" y="19050"/>
                    </a:cubicBezTo>
                    <a:cubicBezTo>
                      <a:pt x="17462" y="11642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8C2FE43F-D207-344C-B6F8-76E5A92FE334}"/>
                  </a:ext>
                </a:extLst>
              </p:cNvPr>
              <p:cNvSpPr/>
              <p:nvPr/>
            </p:nvSpPr>
            <p:spPr>
              <a:xfrm>
                <a:off x="4722770" y="428949"/>
                <a:ext cx="23401" cy="260350"/>
              </a:xfrm>
              <a:custGeom>
                <a:avLst/>
                <a:gdLst>
                  <a:gd name="connsiteX0" fmla="*/ 17051 w 23401"/>
                  <a:gd name="connsiteY0" fmla="*/ 260350 h 260350"/>
                  <a:gd name="connsiteX1" fmla="*/ 1176 w 23401"/>
                  <a:gd name="connsiteY1" fmla="*/ 190500 h 260350"/>
                  <a:gd name="connsiteX2" fmla="*/ 1176 w 23401"/>
                  <a:gd name="connsiteY2" fmla="*/ 133350 h 260350"/>
                  <a:gd name="connsiteX3" fmla="*/ 1176 w 23401"/>
                  <a:gd name="connsiteY3" fmla="*/ 66675 h 260350"/>
                  <a:gd name="connsiteX4" fmla="*/ 17051 w 23401"/>
                  <a:gd name="connsiteY4" fmla="*/ 19050 h 260350"/>
                  <a:gd name="connsiteX5" fmla="*/ 23401 w 23401"/>
                  <a:gd name="connsiteY5" fmla="*/ 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01" h="260350">
                    <a:moveTo>
                      <a:pt x="17051" y="260350"/>
                    </a:moveTo>
                    <a:cubicBezTo>
                      <a:pt x="10436" y="236008"/>
                      <a:pt x="3822" y="211667"/>
                      <a:pt x="1176" y="190500"/>
                    </a:cubicBezTo>
                    <a:cubicBezTo>
                      <a:pt x="-1470" y="169333"/>
                      <a:pt x="1176" y="133350"/>
                      <a:pt x="1176" y="133350"/>
                    </a:cubicBezTo>
                    <a:cubicBezTo>
                      <a:pt x="1176" y="112713"/>
                      <a:pt x="-1470" y="85725"/>
                      <a:pt x="1176" y="66675"/>
                    </a:cubicBezTo>
                    <a:cubicBezTo>
                      <a:pt x="3822" y="47625"/>
                      <a:pt x="17051" y="19050"/>
                      <a:pt x="17051" y="19050"/>
                    </a:cubicBezTo>
                    <a:lnTo>
                      <a:pt x="23401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E3D8555B-AA32-054D-84A8-4E26E7D435C5}"/>
                  </a:ext>
                </a:extLst>
              </p:cNvPr>
              <p:cNvSpPr/>
              <p:nvPr/>
            </p:nvSpPr>
            <p:spPr>
              <a:xfrm>
                <a:off x="4920796" y="861906"/>
                <a:ext cx="88307" cy="106793"/>
              </a:xfrm>
              <a:custGeom>
                <a:avLst/>
                <a:gdLst>
                  <a:gd name="connsiteX0" fmla="*/ 0 w 88307"/>
                  <a:gd name="connsiteY0" fmla="*/ 106793 h 106793"/>
                  <a:gd name="connsiteX1" fmla="*/ 34925 w 88307"/>
                  <a:gd name="connsiteY1" fmla="*/ 59168 h 106793"/>
                  <a:gd name="connsiteX2" fmla="*/ 82550 w 88307"/>
                  <a:gd name="connsiteY2" fmla="*/ 5193 h 106793"/>
                  <a:gd name="connsiteX3" fmla="*/ 85725 w 88307"/>
                  <a:gd name="connsiteY3" fmla="*/ 5193 h 10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307" h="106793">
                    <a:moveTo>
                      <a:pt x="0" y="106793"/>
                    </a:moveTo>
                    <a:cubicBezTo>
                      <a:pt x="10583" y="91447"/>
                      <a:pt x="21167" y="76101"/>
                      <a:pt x="34925" y="59168"/>
                    </a:cubicBezTo>
                    <a:cubicBezTo>
                      <a:pt x="48683" y="42235"/>
                      <a:pt x="74083" y="14189"/>
                      <a:pt x="82550" y="5193"/>
                    </a:cubicBezTo>
                    <a:cubicBezTo>
                      <a:pt x="91017" y="-3803"/>
                      <a:pt x="88371" y="695"/>
                      <a:pt x="85725" y="519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6B14887B-400C-384F-8D5B-47156D645F84}"/>
                  </a:ext>
                </a:extLst>
              </p:cNvPr>
              <p:cNvSpPr/>
              <p:nvPr/>
            </p:nvSpPr>
            <p:spPr>
              <a:xfrm>
                <a:off x="5781973" y="1933051"/>
                <a:ext cx="764345" cy="537446"/>
              </a:xfrm>
              <a:prstGeom prst="roundRect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796B6DA0-297F-CA47-985E-BD551C7FB678}"/>
                  </a:ext>
                </a:extLst>
              </p:cNvPr>
              <p:cNvSpPr/>
              <p:nvPr/>
            </p:nvSpPr>
            <p:spPr>
              <a:xfrm>
                <a:off x="6352618" y="1746483"/>
                <a:ext cx="318546" cy="392851"/>
              </a:xfrm>
              <a:custGeom>
                <a:avLst/>
                <a:gdLst>
                  <a:gd name="connsiteX0" fmla="*/ 189057 w 339968"/>
                  <a:gd name="connsiteY0" fmla="*/ 346285 h 351962"/>
                  <a:gd name="connsiteX1" fmla="*/ 335107 w 339968"/>
                  <a:gd name="connsiteY1" fmla="*/ 120860 h 351962"/>
                  <a:gd name="connsiteX2" fmla="*/ 277957 w 339968"/>
                  <a:gd name="connsiteY2" fmla="*/ 210 h 351962"/>
                  <a:gd name="connsiteX3" fmla="*/ 17607 w 339968"/>
                  <a:gd name="connsiteY3" fmla="*/ 92285 h 351962"/>
                  <a:gd name="connsiteX4" fmla="*/ 23957 w 339968"/>
                  <a:gd name="connsiteY4" fmla="*/ 117685 h 351962"/>
                  <a:gd name="connsiteX5" fmla="*/ 27132 w 339968"/>
                  <a:gd name="connsiteY5" fmla="*/ 136735 h 351962"/>
                  <a:gd name="connsiteX6" fmla="*/ 23957 w 339968"/>
                  <a:gd name="connsiteY6" fmla="*/ 168485 h 351962"/>
                  <a:gd name="connsiteX7" fmla="*/ 30307 w 339968"/>
                  <a:gd name="connsiteY7" fmla="*/ 200235 h 351962"/>
                  <a:gd name="connsiteX8" fmla="*/ 71582 w 339968"/>
                  <a:gd name="connsiteY8" fmla="*/ 247860 h 351962"/>
                  <a:gd name="connsiteX9" fmla="*/ 119207 w 339968"/>
                  <a:gd name="connsiteY9" fmla="*/ 282785 h 351962"/>
                  <a:gd name="connsiteX10" fmla="*/ 189057 w 339968"/>
                  <a:gd name="connsiteY10" fmla="*/ 346285 h 351962"/>
                  <a:gd name="connsiteX0" fmla="*/ 189057 w 340568"/>
                  <a:gd name="connsiteY0" fmla="*/ 346499 h 352176"/>
                  <a:gd name="connsiteX1" fmla="*/ 335107 w 340568"/>
                  <a:gd name="connsiteY1" fmla="*/ 121074 h 352176"/>
                  <a:gd name="connsiteX2" fmla="*/ 306532 w 340568"/>
                  <a:gd name="connsiteY2" fmla="*/ 60749 h 352176"/>
                  <a:gd name="connsiteX3" fmla="*/ 277957 w 340568"/>
                  <a:gd name="connsiteY3" fmla="*/ 424 h 352176"/>
                  <a:gd name="connsiteX4" fmla="*/ 17607 w 340568"/>
                  <a:gd name="connsiteY4" fmla="*/ 92499 h 352176"/>
                  <a:gd name="connsiteX5" fmla="*/ 23957 w 340568"/>
                  <a:gd name="connsiteY5" fmla="*/ 117899 h 352176"/>
                  <a:gd name="connsiteX6" fmla="*/ 27132 w 340568"/>
                  <a:gd name="connsiteY6" fmla="*/ 136949 h 352176"/>
                  <a:gd name="connsiteX7" fmla="*/ 23957 w 340568"/>
                  <a:gd name="connsiteY7" fmla="*/ 168699 h 352176"/>
                  <a:gd name="connsiteX8" fmla="*/ 30307 w 340568"/>
                  <a:gd name="connsiteY8" fmla="*/ 200449 h 352176"/>
                  <a:gd name="connsiteX9" fmla="*/ 71582 w 340568"/>
                  <a:gd name="connsiteY9" fmla="*/ 248074 h 352176"/>
                  <a:gd name="connsiteX10" fmla="*/ 119207 w 340568"/>
                  <a:gd name="connsiteY10" fmla="*/ 282999 h 352176"/>
                  <a:gd name="connsiteX11" fmla="*/ 189057 w 340568"/>
                  <a:gd name="connsiteY11" fmla="*/ 346499 h 352176"/>
                  <a:gd name="connsiteX0" fmla="*/ 184381 w 335892"/>
                  <a:gd name="connsiteY0" fmla="*/ 362272 h 367949"/>
                  <a:gd name="connsiteX1" fmla="*/ 330431 w 335892"/>
                  <a:gd name="connsiteY1" fmla="*/ 136847 h 367949"/>
                  <a:gd name="connsiteX2" fmla="*/ 301856 w 335892"/>
                  <a:gd name="connsiteY2" fmla="*/ 76522 h 367949"/>
                  <a:gd name="connsiteX3" fmla="*/ 209781 w 335892"/>
                  <a:gd name="connsiteY3" fmla="*/ 322 h 367949"/>
                  <a:gd name="connsiteX4" fmla="*/ 12931 w 335892"/>
                  <a:gd name="connsiteY4" fmla="*/ 108272 h 367949"/>
                  <a:gd name="connsiteX5" fmla="*/ 19281 w 335892"/>
                  <a:gd name="connsiteY5" fmla="*/ 133672 h 367949"/>
                  <a:gd name="connsiteX6" fmla="*/ 22456 w 335892"/>
                  <a:gd name="connsiteY6" fmla="*/ 152722 h 367949"/>
                  <a:gd name="connsiteX7" fmla="*/ 19281 w 335892"/>
                  <a:gd name="connsiteY7" fmla="*/ 184472 h 367949"/>
                  <a:gd name="connsiteX8" fmla="*/ 25631 w 335892"/>
                  <a:gd name="connsiteY8" fmla="*/ 216222 h 367949"/>
                  <a:gd name="connsiteX9" fmla="*/ 66906 w 335892"/>
                  <a:gd name="connsiteY9" fmla="*/ 263847 h 367949"/>
                  <a:gd name="connsiteX10" fmla="*/ 114531 w 335892"/>
                  <a:gd name="connsiteY10" fmla="*/ 298772 h 367949"/>
                  <a:gd name="connsiteX11" fmla="*/ 184381 w 335892"/>
                  <a:gd name="connsiteY11" fmla="*/ 362272 h 367949"/>
                  <a:gd name="connsiteX0" fmla="*/ 185080 w 336591"/>
                  <a:gd name="connsiteY0" fmla="*/ 384415 h 390092"/>
                  <a:gd name="connsiteX1" fmla="*/ 331130 w 336591"/>
                  <a:gd name="connsiteY1" fmla="*/ 158990 h 390092"/>
                  <a:gd name="connsiteX2" fmla="*/ 302555 w 336591"/>
                  <a:gd name="connsiteY2" fmla="*/ 98665 h 390092"/>
                  <a:gd name="connsiteX3" fmla="*/ 220005 w 336591"/>
                  <a:gd name="connsiteY3" fmla="*/ 240 h 390092"/>
                  <a:gd name="connsiteX4" fmla="*/ 13630 w 336591"/>
                  <a:gd name="connsiteY4" fmla="*/ 130415 h 390092"/>
                  <a:gd name="connsiteX5" fmla="*/ 19980 w 336591"/>
                  <a:gd name="connsiteY5" fmla="*/ 155815 h 390092"/>
                  <a:gd name="connsiteX6" fmla="*/ 23155 w 336591"/>
                  <a:gd name="connsiteY6" fmla="*/ 174865 h 390092"/>
                  <a:gd name="connsiteX7" fmla="*/ 19980 w 336591"/>
                  <a:gd name="connsiteY7" fmla="*/ 206615 h 390092"/>
                  <a:gd name="connsiteX8" fmla="*/ 26330 w 336591"/>
                  <a:gd name="connsiteY8" fmla="*/ 238365 h 390092"/>
                  <a:gd name="connsiteX9" fmla="*/ 67605 w 336591"/>
                  <a:gd name="connsiteY9" fmla="*/ 285990 h 390092"/>
                  <a:gd name="connsiteX10" fmla="*/ 115230 w 336591"/>
                  <a:gd name="connsiteY10" fmla="*/ 320915 h 390092"/>
                  <a:gd name="connsiteX11" fmla="*/ 185080 w 336591"/>
                  <a:gd name="connsiteY11" fmla="*/ 384415 h 390092"/>
                  <a:gd name="connsiteX0" fmla="*/ 185080 w 338423"/>
                  <a:gd name="connsiteY0" fmla="*/ 384415 h 390092"/>
                  <a:gd name="connsiteX1" fmla="*/ 331130 w 338423"/>
                  <a:gd name="connsiteY1" fmla="*/ 158990 h 390092"/>
                  <a:gd name="connsiteX2" fmla="*/ 312080 w 338423"/>
                  <a:gd name="connsiteY2" fmla="*/ 98665 h 390092"/>
                  <a:gd name="connsiteX3" fmla="*/ 220005 w 338423"/>
                  <a:gd name="connsiteY3" fmla="*/ 240 h 390092"/>
                  <a:gd name="connsiteX4" fmla="*/ 13630 w 338423"/>
                  <a:gd name="connsiteY4" fmla="*/ 130415 h 390092"/>
                  <a:gd name="connsiteX5" fmla="*/ 19980 w 338423"/>
                  <a:gd name="connsiteY5" fmla="*/ 155815 h 390092"/>
                  <a:gd name="connsiteX6" fmla="*/ 23155 w 338423"/>
                  <a:gd name="connsiteY6" fmla="*/ 174865 h 390092"/>
                  <a:gd name="connsiteX7" fmla="*/ 19980 w 338423"/>
                  <a:gd name="connsiteY7" fmla="*/ 206615 h 390092"/>
                  <a:gd name="connsiteX8" fmla="*/ 26330 w 338423"/>
                  <a:gd name="connsiteY8" fmla="*/ 238365 h 390092"/>
                  <a:gd name="connsiteX9" fmla="*/ 67605 w 338423"/>
                  <a:gd name="connsiteY9" fmla="*/ 285990 h 390092"/>
                  <a:gd name="connsiteX10" fmla="*/ 115230 w 338423"/>
                  <a:gd name="connsiteY10" fmla="*/ 320915 h 390092"/>
                  <a:gd name="connsiteX11" fmla="*/ 185080 w 338423"/>
                  <a:gd name="connsiteY11" fmla="*/ 384415 h 390092"/>
                  <a:gd name="connsiteX0" fmla="*/ 185080 w 338423"/>
                  <a:gd name="connsiteY0" fmla="*/ 384415 h 392653"/>
                  <a:gd name="connsiteX1" fmla="*/ 331130 w 338423"/>
                  <a:gd name="connsiteY1" fmla="*/ 158990 h 392653"/>
                  <a:gd name="connsiteX2" fmla="*/ 312080 w 338423"/>
                  <a:gd name="connsiteY2" fmla="*/ 98665 h 392653"/>
                  <a:gd name="connsiteX3" fmla="*/ 220005 w 338423"/>
                  <a:gd name="connsiteY3" fmla="*/ 240 h 392653"/>
                  <a:gd name="connsiteX4" fmla="*/ 13630 w 338423"/>
                  <a:gd name="connsiteY4" fmla="*/ 130415 h 392653"/>
                  <a:gd name="connsiteX5" fmla="*/ 19980 w 338423"/>
                  <a:gd name="connsiteY5" fmla="*/ 155815 h 392653"/>
                  <a:gd name="connsiteX6" fmla="*/ 23155 w 338423"/>
                  <a:gd name="connsiteY6" fmla="*/ 174865 h 392653"/>
                  <a:gd name="connsiteX7" fmla="*/ 19980 w 338423"/>
                  <a:gd name="connsiteY7" fmla="*/ 206615 h 392653"/>
                  <a:gd name="connsiteX8" fmla="*/ 26330 w 338423"/>
                  <a:gd name="connsiteY8" fmla="*/ 238365 h 392653"/>
                  <a:gd name="connsiteX9" fmla="*/ 67605 w 338423"/>
                  <a:gd name="connsiteY9" fmla="*/ 285990 h 392653"/>
                  <a:gd name="connsiteX10" fmla="*/ 118405 w 338423"/>
                  <a:gd name="connsiteY10" fmla="*/ 339965 h 392653"/>
                  <a:gd name="connsiteX11" fmla="*/ 185080 w 338423"/>
                  <a:gd name="connsiteY11" fmla="*/ 384415 h 392653"/>
                  <a:gd name="connsiteX0" fmla="*/ 185080 w 338423"/>
                  <a:gd name="connsiteY0" fmla="*/ 384415 h 393000"/>
                  <a:gd name="connsiteX1" fmla="*/ 331130 w 338423"/>
                  <a:gd name="connsiteY1" fmla="*/ 158990 h 393000"/>
                  <a:gd name="connsiteX2" fmla="*/ 312080 w 338423"/>
                  <a:gd name="connsiteY2" fmla="*/ 98665 h 393000"/>
                  <a:gd name="connsiteX3" fmla="*/ 220005 w 338423"/>
                  <a:gd name="connsiteY3" fmla="*/ 240 h 393000"/>
                  <a:gd name="connsiteX4" fmla="*/ 13630 w 338423"/>
                  <a:gd name="connsiteY4" fmla="*/ 130415 h 393000"/>
                  <a:gd name="connsiteX5" fmla="*/ 19980 w 338423"/>
                  <a:gd name="connsiteY5" fmla="*/ 155815 h 393000"/>
                  <a:gd name="connsiteX6" fmla="*/ 23155 w 338423"/>
                  <a:gd name="connsiteY6" fmla="*/ 174865 h 393000"/>
                  <a:gd name="connsiteX7" fmla="*/ 19980 w 338423"/>
                  <a:gd name="connsiteY7" fmla="*/ 206615 h 393000"/>
                  <a:gd name="connsiteX8" fmla="*/ 26330 w 338423"/>
                  <a:gd name="connsiteY8" fmla="*/ 238365 h 393000"/>
                  <a:gd name="connsiteX9" fmla="*/ 58080 w 338423"/>
                  <a:gd name="connsiteY9" fmla="*/ 282815 h 393000"/>
                  <a:gd name="connsiteX10" fmla="*/ 118405 w 338423"/>
                  <a:gd name="connsiteY10" fmla="*/ 339965 h 393000"/>
                  <a:gd name="connsiteX11" fmla="*/ 185080 w 338423"/>
                  <a:gd name="connsiteY11" fmla="*/ 384415 h 393000"/>
                  <a:gd name="connsiteX0" fmla="*/ 166407 w 319750"/>
                  <a:gd name="connsiteY0" fmla="*/ 384266 h 392851"/>
                  <a:gd name="connsiteX1" fmla="*/ 312457 w 319750"/>
                  <a:gd name="connsiteY1" fmla="*/ 158841 h 392851"/>
                  <a:gd name="connsiteX2" fmla="*/ 293407 w 319750"/>
                  <a:gd name="connsiteY2" fmla="*/ 98516 h 392851"/>
                  <a:gd name="connsiteX3" fmla="*/ 201332 w 319750"/>
                  <a:gd name="connsiteY3" fmla="*/ 91 h 392851"/>
                  <a:gd name="connsiteX4" fmla="*/ 29882 w 319750"/>
                  <a:gd name="connsiteY4" fmla="*/ 117566 h 392851"/>
                  <a:gd name="connsiteX5" fmla="*/ 1307 w 319750"/>
                  <a:gd name="connsiteY5" fmla="*/ 155666 h 392851"/>
                  <a:gd name="connsiteX6" fmla="*/ 4482 w 319750"/>
                  <a:gd name="connsiteY6" fmla="*/ 174716 h 392851"/>
                  <a:gd name="connsiteX7" fmla="*/ 1307 w 319750"/>
                  <a:gd name="connsiteY7" fmla="*/ 206466 h 392851"/>
                  <a:gd name="connsiteX8" fmla="*/ 7657 w 319750"/>
                  <a:gd name="connsiteY8" fmla="*/ 238216 h 392851"/>
                  <a:gd name="connsiteX9" fmla="*/ 39407 w 319750"/>
                  <a:gd name="connsiteY9" fmla="*/ 282666 h 392851"/>
                  <a:gd name="connsiteX10" fmla="*/ 99732 w 319750"/>
                  <a:gd name="connsiteY10" fmla="*/ 339816 h 392851"/>
                  <a:gd name="connsiteX11" fmla="*/ 166407 w 319750"/>
                  <a:gd name="connsiteY11" fmla="*/ 384266 h 392851"/>
                  <a:gd name="connsiteX0" fmla="*/ 165203 w 318546"/>
                  <a:gd name="connsiteY0" fmla="*/ 384266 h 392851"/>
                  <a:gd name="connsiteX1" fmla="*/ 311253 w 318546"/>
                  <a:gd name="connsiteY1" fmla="*/ 158841 h 392851"/>
                  <a:gd name="connsiteX2" fmla="*/ 292203 w 318546"/>
                  <a:gd name="connsiteY2" fmla="*/ 98516 h 392851"/>
                  <a:gd name="connsiteX3" fmla="*/ 200128 w 318546"/>
                  <a:gd name="connsiteY3" fmla="*/ 91 h 392851"/>
                  <a:gd name="connsiteX4" fmla="*/ 28678 w 318546"/>
                  <a:gd name="connsiteY4" fmla="*/ 117566 h 392851"/>
                  <a:gd name="connsiteX5" fmla="*/ 12803 w 318546"/>
                  <a:gd name="connsiteY5" fmla="*/ 158841 h 392851"/>
                  <a:gd name="connsiteX6" fmla="*/ 3278 w 318546"/>
                  <a:gd name="connsiteY6" fmla="*/ 174716 h 392851"/>
                  <a:gd name="connsiteX7" fmla="*/ 103 w 318546"/>
                  <a:gd name="connsiteY7" fmla="*/ 206466 h 392851"/>
                  <a:gd name="connsiteX8" fmla="*/ 6453 w 318546"/>
                  <a:gd name="connsiteY8" fmla="*/ 238216 h 392851"/>
                  <a:gd name="connsiteX9" fmla="*/ 38203 w 318546"/>
                  <a:gd name="connsiteY9" fmla="*/ 282666 h 392851"/>
                  <a:gd name="connsiteX10" fmla="*/ 98528 w 318546"/>
                  <a:gd name="connsiteY10" fmla="*/ 339816 h 392851"/>
                  <a:gd name="connsiteX11" fmla="*/ 165203 w 318546"/>
                  <a:gd name="connsiteY11" fmla="*/ 384266 h 39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546" h="392851">
                    <a:moveTo>
                      <a:pt x="165203" y="384266"/>
                    </a:moveTo>
                    <a:cubicBezTo>
                      <a:pt x="200657" y="354104"/>
                      <a:pt x="290086" y="206466"/>
                      <a:pt x="311253" y="158841"/>
                    </a:cubicBezTo>
                    <a:cubicBezTo>
                      <a:pt x="332420" y="111216"/>
                      <a:pt x="301728" y="118624"/>
                      <a:pt x="292203" y="98516"/>
                    </a:cubicBezTo>
                    <a:cubicBezTo>
                      <a:pt x="282678" y="78408"/>
                      <a:pt x="244049" y="-3084"/>
                      <a:pt x="200128" y="91"/>
                    </a:cubicBezTo>
                    <a:cubicBezTo>
                      <a:pt x="156207" y="3266"/>
                      <a:pt x="59899" y="91108"/>
                      <a:pt x="28678" y="117566"/>
                    </a:cubicBezTo>
                    <a:cubicBezTo>
                      <a:pt x="-2543" y="144024"/>
                      <a:pt x="17036" y="149316"/>
                      <a:pt x="12803" y="158841"/>
                    </a:cubicBezTo>
                    <a:cubicBezTo>
                      <a:pt x="8570" y="168366"/>
                      <a:pt x="5395" y="166779"/>
                      <a:pt x="3278" y="174716"/>
                    </a:cubicBezTo>
                    <a:cubicBezTo>
                      <a:pt x="1161" y="182653"/>
                      <a:pt x="-426" y="195883"/>
                      <a:pt x="103" y="206466"/>
                    </a:cubicBezTo>
                    <a:cubicBezTo>
                      <a:pt x="632" y="217049"/>
                      <a:pt x="103" y="225516"/>
                      <a:pt x="6453" y="238216"/>
                    </a:cubicBezTo>
                    <a:cubicBezTo>
                      <a:pt x="12803" y="250916"/>
                      <a:pt x="23386" y="268908"/>
                      <a:pt x="38203" y="282666"/>
                    </a:cubicBezTo>
                    <a:cubicBezTo>
                      <a:pt x="53020" y="296424"/>
                      <a:pt x="77361" y="322883"/>
                      <a:pt x="98528" y="339816"/>
                    </a:cubicBezTo>
                    <a:cubicBezTo>
                      <a:pt x="119695" y="356749"/>
                      <a:pt x="129749" y="414428"/>
                      <a:pt x="165203" y="3842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1EFE5861-7EE4-624E-835C-42E80A4368A3}"/>
                  </a:ext>
                </a:extLst>
              </p:cNvPr>
              <p:cNvSpPr/>
              <p:nvPr/>
            </p:nvSpPr>
            <p:spPr>
              <a:xfrm>
                <a:off x="5736675" y="1761857"/>
                <a:ext cx="314368" cy="326094"/>
              </a:xfrm>
              <a:custGeom>
                <a:avLst/>
                <a:gdLst>
                  <a:gd name="connsiteX0" fmla="*/ 3328 w 302765"/>
                  <a:gd name="connsiteY0" fmla="*/ 108049 h 330686"/>
                  <a:gd name="connsiteX1" fmla="*/ 60478 w 302765"/>
                  <a:gd name="connsiteY1" fmla="*/ 99 h 330686"/>
                  <a:gd name="connsiteX2" fmla="*/ 289078 w 302765"/>
                  <a:gd name="connsiteY2" fmla="*/ 88999 h 330686"/>
                  <a:gd name="connsiteX3" fmla="*/ 276378 w 302765"/>
                  <a:gd name="connsiteY3" fmla="*/ 111224 h 330686"/>
                  <a:gd name="connsiteX4" fmla="*/ 273203 w 302765"/>
                  <a:gd name="connsiteY4" fmla="*/ 142974 h 330686"/>
                  <a:gd name="connsiteX5" fmla="*/ 266853 w 302765"/>
                  <a:gd name="connsiteY5" fmla="*/ 174724 h 330686"/>
                  <a:gd name="connsiteX6" fmla="*/ 133503 w 302765"/>
                  <a:gd name="connsiteY6" fmla="*/ 330299 h 330686"/>
                  <a:gd name="connsiteX7" fmla="*/ 3328 w 302765"/>
                  <a:gd name="connsiteY7" fmla="*/ 108049 h 330686"/>
                  <a:gd name="connsiteX0" fmla="*/ 4008 w 303445"/>
                  <a:gd name="connsiteY0" fmla="*/ 109792 h 332429"/>
                  <a:gd name="connsiteX1" fmla="*/ 35758 w 303445"/>
                  <a:gd name="connsiteY1" fmla="*/ 36767 h 332429"/>
                  <a:gd name="connsiteX2" fmla="*/ 61158 w 303445"/>
                  <a:gd name="connsiteY2" fmla="*/ 1842 h 332429"/>
                  <a:gd name="connsiteX3" fmla="*/ 289758 w 303445"/>
                  <a:gd name="connsiteY3" fmla="*/ 90742 h 332429"/>
                  <a:gd name="connsiteX4" fmla="*/ 277058 w 303445"/>
                  <a:gd name="connsiteY4" fmla="*/ 112967 h 332429"/>
                  <a:gd name="connsiteX5" fmla="*/ 273883 w 303445"/>
                  <a:gd name="connsiteY5" fmla="*/ 144717 h 332429"/>
                  <a:gd name="connsiteX6" fmla="*/ 267533 w 303445"/>
                  <a:gd name="connsiteY6" fmla="*/ 176467 h 332429"/>
                  <a:gd name="connsiteX7" fmla="*/ 134183 w 303445"/>
                  <a:gd name="connsiteY7" fmla="*/ 332042 h 332429"/>
                  <a:gd name="connsiteX8" fmla="*/ 4008 w 303445"/>
                  <a:gd name="connsiteY8" fmla="*/ 109792 h 332429"/>
                  <a:gd name="connsiteX0" fmla="*/ 6904 w 306341"/>
                  <a:gd name="connsiteY0" fmla="*/ 108287 h 330924"/>
                  <a:gd name="connsiteX1" fmla="*/ 22779 w 306341"/>
                  <a:gd name="connsiteY1" fmla="*/ 60662 h 330924"/>
                  <a:gd name="connsiteX2" fmla="*/ 64054 w 306341"/>
                  <a:gd name="connsiteY2" fmla="*/ 337 h 330924"/>
                  <a:gd name="connsiteX3" fmla="*/ 292654 w 306341"/>
                  <a:gd name="connsiteY3" fmla="*/ 89237 h 330924"/>
                  <a:gd name="connsiteX4" fmla="*/ 279954 w 306341"/>
                  <a:gd name="connsiteY4" fmla="*/ 111462 h 330924"/>
                  <a:gd name="connsiteX5" fmla="*/ 276779 w 306341"/>
                  <a:gd name="connsiteY5" fmla="*/ 143212 h 330924"/>
                  <a:gd name="connsiteX6" fmla="*/ 270429 w 306341"/>
                  <a:gd name="connsiteY6" fmla="*/ 174962 h 330924"/>
                  <a:gd name="connsiteX7" fmla="*/ 137079 w 306341"/>
                  <a:gd name="connsiteY7" fmla="*/ 330537 h 330924"/>
                  <a:gd name="connsiteX8" fmla="*/ 6904 w 306341"/>
                  <a:gd name="connsiteY8" fmla="*/ 108287 h 330924"/>
                  <a:gd name="connsiteX0" fmla="*/ 6904 w 303818"/>
                  <a:gd name="connsiteY0" fmla="*/ 101985 h 324622"/>
                  <a:gd name="connsiteX1" fmla="*/ 22779 w 303818"/>
                  <a:gd name="connsiteY1" fmla="*/ 54360 h 324622"/>
                  <a:gd name="connsiteX2" fmla="*/ 98979 w 303818"/>
                  <a:gd name="connsiteY2" fmla="*/ 385 h 324622"/>
                  <a:gd name="connsiteX3" fmla="*/ 292654 w 303818"/>
                  <a:gd name="connsiteY3" fmla="*/ 82935 h 324622"/>
                  <a:gd name="connsiteX4" fmla="*/ 279954 w 303818"/>
                  <a:gd name="connsiteY4" fmla="*/ 105160 h 324622"/>
                  <a:gd name="connsiteX5" fmla="*/ 276779 w 303818"/>
                  <a:gd name="connsiteY5" fmla="*/ 136910 h 324622"/>
                  <a:gd name="connsiteX6" fmla="*/ 270429 w 303818"/>
                  <a:gd name="connsiteY6" fmla="*/ 168660 h 324622"/>
                  <a:gd name="connsiteX7" fmla="*/ 137079 w 303818"/>
                  <a:gd name="connsiteY7" fmla="*/ 324235 h 324622"/>
                  <a:gd name="connsiteX8" fmla="*/ 6904 w 303818"/>
                  <a:gd name="connsiteY8" fmla="*/ 101985 h 324622"/>
                  <a:gd name="connsiteX0" fmla="*/ 6904 w 303818"/>
                  <a:gd name="connsiteY0" fmla="*/ 105057 h 327694"/>
                  <a:gd name="connsiteX1" fmla="*/ 22779 w 303818"/>
                  <a:gd name="connsiteY1" fmla="*/ 57432 h 327694"/>
                  <a:gd name="connsiteX2" fmla="*/ 98979 w 303818"/>
                  <a:gd name="connsiteY2" fmla="*/ 3457 h 327694"/>
                  <a:gd name="connsiteX3" fmla="*/ 292654 w 303818"/>
                  <a:gd name="connsiteY3" fmla="*/ 86007 h 327694"/>
                  <a:gd name="connsiteX4" fmla="*/ 279954 w 303818"/>
                  <a:gd name="connsiteY4" fmla="*/ 108232 h 327694"/>
                  <a:gd name="connsiteX5" fmla="*/ 276779 w 303818"/>
                  <a:gd name="connsiteY5" fmla="*/ 139982 h 327694"/>
                  <a:gd name="connsiteX6" fmla="*/ 270429 w 303818"/>
                  <a:gd name="connsiteY6" fmla="*/ 171732 h 327694"/>
                  <a:gd name="connsiteX7" fmla="*/ 137079 w 303818"/>
                  <a:gd name="connsiteY7" fmla="*/ 327307 h 327694"/>
                  <a:gd name="connsiteX8" fmla="*/ 6904 w 303818"/>
                  <a:gd name="connsiteY8" fmla="*/ 105057 h 327694"/>
                  <a:gd name="connsiteX0" fmla="*/ 6904 w 303173"/>
                  <a:gd name="connsiteY0" fmla="*/ 105057 h 327694"/>
                  <a:gd name="connsiteX1" fmla="*/ 22779 w 303173"/>
                  <a:gd name="connsiteY1" fmla="*/ 57432 h 327694"/>
                  <a:gd name="connsiteX2" fmla="*/ 98979 w 303173"/>
                  <a:gd name="connsiteY2" fmla="*/ 3457 h 327694"/>
                  <a:gd name="connsiteX3" fmla="*/ 292654 w 303173"/>
                  <a:gd name="connsiteY3" fmla="*/ 86007 h 327694"/>
                  <a:gd name="connsiteX4" fmla="*/ 279954 w 303173"/>
                  <a:gd name="connsiteY4" fmla="*/ 108232 h 327694"/>
                  <a:gd name="connsiteX5" fmla="*/ 302179 w 303173"/>
                  <a:gd name="connsiteY5" fmla="*/ 146332 h 327694"/>
                  <a:gd name="connsiteX6" fmla="*/ 270429 w 303173"/>
                  <a:gd name="connsiteY6" fmla="*/ 171732 h 327694"/>
                  <a:gd name="connsiteX7" fmla="*/ 137079 w 303173"/>
                  <a:gd name="connsiteY7" fmla="*/ 327307 h 327694"/>
                  <a:gd name="connsiteX8" fmla="*/ 6904 w 303173"/>
                  <a:gd name="connsiteY8" fmla="*/ 105057 h 327694"/>
                  <a:gd name="connsiteX0" fmla="*/ 6904 w 316804"/>
                  <a:gd name="connsiteY0" fmla="*/ 105057 h 327694"/>
                  <a:gd name="connsiteX1" fmla="*/ 22779 w 316804"/>
                  <a:gd name="connsiteY1" fmla="*/ 57432 h 327694"/>
                  <a:gd name="connsiteX2" fmla="*/ 98979 w 316804"/>
                  <a:gd name="connsiteY2" fmla="*/ 3457 h 327694"/>
                  <a:gd name="connsiteX3" fmla="*/ 292654 w 316804"/>
                  <a:gd name="connsiteY3" fmla="*/ 86007 h 327694"/>
                  <a:gd name="connsiteX4" fmla="*/ 314879 w 316804"/>
                  <a:gd name="connsiteY4" fmla="*/ 111407 h 327694"/>
                  <a:gd name="connsiteX5" fmla="*/ 302179 w 316804"/>
                  <a:gd name="connsiteY5" fmla="*/ 146332 h 327694"/>
                  <a:gd name="connsiteX6" fmla="*/ 270429 w 316804"/>
                  <a:gd name="connsiteY6" fmla="*/ 171732 h 327694"/>
                  <a:gd name="connsiteX7" fmla="*/ 137079 w 316804"/>
                  <a:gd name="connsiteY7" fmla="*/ 327307 h 327694"/>
                  <a:gd name="connsiteX8" fmla="*/ 6904 w 316804"/>
                  <a:gd name="connsiteY8" fmla="*/ 105057 h 327694"/>
                  <a:gd name="connsiteX0" fmla="*/ 4468 w 314368"/>
                  <a:gd name="connsiteY0" fmla="*/ 103457 h 326094"/>
                  <a:gd name="connsiteX1" fmla="*/ 33043 w 314368"/>
                  <a:gd name="connsiteY1" fmla="*/ 33607 h 326094"/>
                  <a:gd name="connsiteX2" fmla="*/ 96543 w 314368"/>
                  <a:gd name="connsiteY2" fmla="*/ 1857 h 326094"/>
                  <a:gd name="connsiteX3" fmla="*/ 290218 w 314368"/>
                  <a:gd name="connsiteY3" fmla="*/ 84407 h 326094"/>
                  <a:gd name="connsiteX4" fmla="*/ 312443 w 314368"/>
                  <a:gd name="connsiteY4" fmla="*/ 109807 h 326094"/>
                  <a:gd name="connsiteX5" fmla="*/ 299743 w 314368"/>
                  <a:gd name="connsiteY5" fmla="*/ 144732 h 326094"/>
                  <a:gd name="connsiteX6" fmla="*/ 267993 w 314368"/>
                  <a:gd name="connsiteY6" fmla="*/ 170132 h 326094"/>
                  <a:gd name="connsiteX7" fmla="*/ 134643 w 314368"/>
                  <a:gd name="connsiteY7" fmla="*/ 325707 h 326094"/>
                  <a:gd name="connsiteX8" fmla="*/ 4468 w 314368"/>
                  <a:gd name="connsiteY8" fmla="*/ 103457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68" h="326094">
                    <a:moveTo>
                      <a:pt x="4468" y="103457"/>
                    </a:moveTo>
                    <a:cubicBezTo>
                      <a:pt x="-12465" y="54774"/>
                      <a:pt x="23518" y="51599"/>
                      <a:pt x="33043" y="33607"/>
                    </a:cubicBezTo>
                    <a:cubicBezTo>
                      <a:pt x="42568" y="15615"/>
                      <a:pt x="53681" y="-6610"/>
                      <a:pt x="96543" y="1857"/>
                    </a:cubicBezTo>
                    <a:cubicBezTo>
                      <a:pt x="139405" y="10324"/>
                      <a:pt x="254235" y="66415"/>
                      <a:pt x="290218" y="84407"/>
                    </a:cubicBezTo>
                    <a:cubicBezTo>
                      <a:pt x="326201" y="102399"/>
                      <a:pt x="310856" y="99753"/>
                      <a:pt x="312443" y="109807"/>
                    </a:cubicBezTo>
                    <a:cubicBezTo>
                      <a:pt x="314030" y="119861"/>
                      <a:pt x="307151" y="134678"/>
                      <a:pt x="299743" y="144732"/>
                    </a:cubicBezTo>
                    <a:cubicBezTo>
                      <a:pt x="292335" y="154786"/>
                      <a:pt x="291276" y="138911"/>
                      <a:pt x="267993" y="170132"/>
                    </a:cubicBezTo>
                    <a:cubicBezTo>
                      <a:pt x="244710" y="201353"/>
                      <a:pt x="176976" y="334174"/>
                      <a:pt x="134643" y="325707"/>
                    </a:cubicBezTo>
                    <a:cubicBezTo>
                      <a:pt x="92310" y="317240"/>
                      <a:pt x="21401" y="152140"/>
                      <a:pt x="4468" y="1034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27CDC0D-4F47-1244-A48D-36198D4676B5}"/>
                  </a:ext>
                </a:extLst>
              </p:cNvPr>
              <p:cNvSpPr/>
              <p:nvPr/>
            </p:nvSpPr>
            <p:spPr>
              <a:xfrm rot="342338">
                <a:off x="5475111" y="672889"/>
                <a:ext cx="1403062" cy="1193373"/>
              </a:xfrm>
              <a:custGeom>
                <a:avLst/>
                <a:gdLst>
                  <a:gd name="connsiteX0" fmla="*/ 754107 w 1403062"/>
                  <a:gd name="connsiteY0" fmla="*/ 417 h 1193373"/>
                  <a:gd name="connsiteX1" fmla="*/ 1045961 w 1403062"/>
                  <a:gd name="connsiteY1" fmla="*/ 84844 h 1193373"/>
                  <a:gd name="connsiteX2" fmla="*/ 1248892 w 1403062"/>
                  <a:gd name="connsiteY2" fmla="*/ 165830 h 1193373"/>
                  <a:gd name="connsiteX3" fmla="*/ 1302959 w 1403062"/>
                  <a:gd name="connsiteY3" fmla="*/ 217262 h 1193373"/>
                  <a:gd name="connsiteX4" fmla="*/ 1305888 w 1403062"/>
                  <a:gd name="connsiteY4" fmla="*/ 183462 h 1193373"/>
                  <a:gd name="connsiteX5" fmla="*/ 1352488 w 1403062"/>
                  <a:gd name="connsiteY5" fmla="*/ 111497 h 1193373"/>
                  <a:gd name="connsiteX6" fmla="*/ 1403062 w 1403062"/>
                  <a:gd name="connsiteY6" fmla="*/ 229327 h 1193373"/>
                  <a:gd name="connsiteX7" fmla="*/ 1352488 w 1403062"/>
                  <a:gd name="connsiteY7" fmla="*/ 347157 h 1193373"/>
                  <a:gd name="connsiteX8" fmla="*/ 1332802 w 1403062"/>
                  <a:gd name="connsiteY8" fmla="*/ 337897 h 1193373"/>
                  <a:gd name="connsiteX9" fmla="*/ 1325092 w 1403062"/>
                  <a:gd name="connsiteY9" fmla="*/ 325785 h 1193373"/>
                  <a:gd name="connsiteX10" fmla="*/ 1330614 w 1403062"/>
                  <a:gd name="connsiteY10" fmla="*/ 363570 h 1193373"/>
                  <a:gd name="connsiteX11" fmla="*/ 1333844 w 1403062"/>
                  <a:gd name="connsiteY11" fmla="*/ 545447 h 1193373"/>
                  <a:gd name="connsiteX12" fmla="*/ 1328703 w 1403062"/>
                  <a:gd name="connsiteY12" fmla="*/ 792440 h 1193373"/>
                  <a:gd name="connsiteX13" fmla="*/ 1226354 w 1403062"/>
                  <a:gd name="connsiteY13" fmla="*/ 1041880 h 1193373"/>
                  <a:gd name="connsiteX14" fmla="*/ 818723 w 1403062"/>
                  <a:gd name="connsiteY14" fmla="*/ 1192881 h 1193373"/>
                  <a:gd name="connsiteX15" fmla="*/ 299383 w 1403062"/>
                  <a:gd name="connsiteY15" fmla="*/ 1072007 h 1193373"/>
                  <a:gd name="connsiteX16" fmla="*/ 137002 w 1403062"/>
                  <a:gd name="connsiteY16" fmla="*/ 636592 h 1193373"/>
                  <a:gd name="connsiteX17" fmla="*/ 114880 w 1403062"/>
                  <a:gd name="connsiteY17" fmla="*/ 459121 h 1193373"/>
                  <a:gd name="connsiteX18" fmla="*/ 114909 w 1403062"/>
                  <a:gd name="connsiteY18" fmla="*/ 452450 h 1193373"/>
                  <a:gd name="connsiteX19" fmla="*/ 102942 w 1403062"/>
                  <a:gd name="connsiteY19" fmla="*/ 487132 h 1193373"/>
                  <a:gd name="connsiteX20" fmla="*/ 60302 w 1403062"/>
                  <a:gd name="connsiteY20" fmla="*/ 521644 h 1193373"/>
                  <a:gd name="connsiteX21" fmla="*/ 0 w 1403062"/>
                  <a:gd name="connsiteY21" fmla="*/ 403814 h 1193373"/>
                  <a:gd name="connsiteX22" fmla="*/ 60302 w 1403062"/>
                  <a:gd name="connsiteY22" fmla="*/ 285984 h 1193373"/>
                  <a:gd name="connsiteX23" fmla="*/ 102942 w 1403062"/>
                  <a:gd name="connsiteY23" fmla="*/ 320496 h 1193373"/>
                  <a:gd name="connsiteX24" fmla="*/ 115550 w 1403062"/>
                  <a:gd name="connsiteY24" fmla="*/ 357035 h 1193373"/>
                  <a:gd name="connsiteX25" fmla="*/ 115956 w 1403062"/>
                  <a:gd name="connsiteY25" fmla="*/ 325281 h 1193373"/>
                  <a:gd name="connsiteX26" fmla="*/ 146599 w 1403062"/>
                  <a:gd name="connsiteY26" fmla="*/ 241834 h 1193373"/>
                  <a:gd name="connsiteX27" fmla="*/ 700179 w 1403062"/>
                  <a:gd name="connsiteY27" fmla="*/ 6410 h 1193373"/>
                  <a:gd name="connsiteX28" fmla="*/ 754107 w 1403062"/>
                  <a:gd name="connsiteY28" fmla="*/ 417 h 119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3062" h="1193373">
                    <a:moveTo>
                      <a:pt x="754107" y="417"/>
                    </a:moveTo>
                    <a:cubicBezTo>
                      <a:pt x="874830" y="-5110"/>
                      <a:pt x="961344" y="45359"/>
                      <a:pt x="1045961" y="84844"/>
                    </a:cubicBezTo>
                    <a:cubicBezTo>
                      <a:pt x="1107120" y="76748"/>
                      <a:pt x="1187149" y="116207"/>
                      <a:pt x="1248892" y="165830"/>
                    </a:cubicBezTo>
                    <a:lnTo>
                      <a:pt x="1302959" y="217262"/>
                    </a:lnTo>
                    <a:lnTo>
                      <a:pt x="1305888" y="183462"/>
                    </a:lnTo>
                    <a:cubicBezTo>
                      <a:pt x="1313566" y="141171"/>
                      <a:pt x="1331540" y="111497"/>
                      <a:pt x="1352488" y="111497"/>
                    </a:cubicBezTo>
                    <a:cubicBezTo>
                      <a:pt x="1380419" y="111497"/>
                      <a:pt x="1403062" y="164251"/>
                      <a:pt x="1403062" y="229327"/>
                    </a:cubicBezTo>
                    <a:cubicBezTo>
                      <a:pt x="1403061" y="294403"/>
                      <a:pt x="1380418" y="347157"/>
                      <a:pt x="1352488" y="347157"/>
                    </a:cubicBezTo>
                    <a:cubicBezTo>
                      <a:pt x="1345505" y="347157"/>
                      <a:pt x="1338853" y="343860"/>
                      <a:pt x="1332802" y="337897"/>
                    </a:cubicBezTo>
                    <a:lnTo>
                      <a:pt x="1325092" y="325785"/>
                    </a:lnTo>
                    <a:lnTo>
                      <a:pt x="1330614" y="363570"/>
                    </a:lnTo>
                    <a:cubicBezTo>
                      <a:pt x="1336500" y="419665"/>
                      <a:pt x="1338349" y="481721"/>
                      <a:pt x="1333844" y="545447"/>
                    </a:cubicBezTo>
                    <a:cubicBezTo>
                      <a:pt x="1334099" y="638487"/>
                      <a:pt x="1345513" y="709280"/>
                      <a:pt x="1328703" y="792440"/>
                    </a:cubicBezTo>
                    <a:cubicBezTo>
                      <a:pt x="1311894" y="875600"/>
                      <a:pt x="1307350" y="972349"/>
                      <a:pt x="1226354" y="1041880"/>
                    </a:cubicBezTo>
                    <a:cubicBezTo>
                      <a:pt x="1145358" y="1111411"/>
                      <a:pt x="973218" y="1187859"/>
                      <a:pt x="818723" y="1192881"/>
                    </a:cubicBezTo>
                    <a:cubicBezTo>
                      <a:pt x="664227" y="1197902"/>
                      <a:pt x="410984" y="1165004"/>
                      <a:pt x="299383" y="1072007"/>
                    </a:cubicBezTo>
                    <a:cubicBezTo>
                      <a:pt x="187781" y="979009"/>
                      <a:pt x="169018" y="760821"/>
                      <a:pt x="137002" y="636592"/>
                    </a:cubicBezTo>
                    <a:cubicBezTo>
                      <a:pt x="120994" y="574477"/>
                      <a:pt x="116004" y="513163"/>
                      <a:pt x="114880" y="459121"/>
                    </a:cubicBezTo>
                    <a:lnTo>
                      <a:pt x="114909" y="452450"/>
                    </a:lnTo>
                    <a:lnTo>
                      <a:pt x="102942" y="487132"/>
                    </a:lnTo>
                    <a:cubicBezTo>
                      <a:pt x="92029" y="508456"/>
                      <a:pt x="76954" y="521644"/>
                      <a:pt x="60302" y="521644"/>
                    </a:cubicBezTo>
                    <a:cubicBezTo>
                      <a:pt x="26998" y="521644"/>
                      <a:pt x="0" y="468890"/>
                      <a:pt x="0" y="403814"/>
                    </a:cubicBezTo>
                    <a:cubicBezTo>
                      <a:pt x="0" y="338738"/>
                      <a:pt x="26998" y="285984"/>
                      <a:pt x="60302" y="285984"/>
                    </a:cubicBezTo>
                    <a:cubicBezTo>
                      <a:pt x="76954" y="285984"/>
                      <a:pt x="92030" y="299173"/>
                      <a:pt x="102942" y="320496"/>
                    </a:cubicBezTo>
                    <a:lnTo>
                      <a:pt x="115550" y="357035"/>
                    </a:lnTo>
                    <a:lnTo>
                      <a:pt x="115956" y="325281"/>
                    </a:lnTo>
                    <a:cubicBezTo>
                      <a:pt x="114871" y="259225"/>
                      <a:pt x="49228" y="294979"/>
                      <a:pt x="146599" y="241834"/>
                    </a:cubicBezTo>
                    <a:cubicBezTo>
                      <a:pt x="243970" y="188689"/>
                      <a:pt x="550286" y="32575"/>
                      <a:pt x="700179" y="6410"/>
                    </a:cubicBezTo>
                    <a:cubicBezTo>
                      <a:pt x="718916" y="3140"/>
                      <a:pt x="736860" y="1207"/>
                      <a:pt x="754107" y="417"/>
                    </a:cubicBezTo>
                    <a:close/>
                  </a:path>
                </a:pathLst>
              </a:custGeom>
              <a:solidFill>
                <a:srgbClr val="FCE1C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62F6FC4-9A0C-BC45-AD68-20954946B0CC}"/>
                  </a:ext>
                </a:extLst>
              </p:cNvPr>
              <p:cNvGrpSpPr/>
              <p:nvPr/>
            </p:nvGrpSpPr>
            <p:grpSpPr>
              <a:xfrm>
                <a:off x="5851984" y="958589"/>
                <a:ext cx="694334" cy="636423"/>
                <a:chOff x="5982613" y="1126540"/>
                <a:chExt cx="694334" cy="636423"/>
              </a:xfrm>
            </p:grpSpPr>
            <p:sp>
              <p:nvSpPr>
                <p:cNvPr id="150" name="Arc 149">
                  <a:extLst>
                    <a:ext uri="{FF2B5EF4-FFF2-40B4-BE49-F238E27FC236}">
                      <a16:creationId xmlns:a16="http://schemas.microsoft.com/office/drawing/2014/main" id="{8040F171-214A-B746-84F3-239E3C54C14C}"/>
                    </a:ext>
                  </a:extLst>
                </p:cNvPr>
                <p:cNvSpPr/>
                <p:nvPr/>
              </p:nvSpPr>
              <p:spPr>
                <a:xfrm rot="10226410">
                  <a:off x="6139190" y="1481327"/>
                  <a:ext cx="446227" cy="281636"/>
                </a:xfrm>
                <a:prstGeom prst="arc">
                  <a:avLst>
                    <a:gd name="adj1" fmla="val 11601543"/>
                    <a:gd name="adj2" fmla="val 16540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8FD99322-FEDC-8542-B590-CCD7151C67DD}"/>
                    </a:ext>
                  </a:extLst>
                </p:cNvPr>
                <p:cNvSpPr/>
                <p:nvPr/>
              </p:nvSpPr>
              <p:spPr>
                <a:xfrm rot="9323264">
                  <a:off x="6276752" y="1328742"/>
                  <a:ext cx="190778" cy="156181"/>
                </a:xfrm>
                <a:prstGeom prst="arc">
                  <a:avLst>
                    <a:gd name="adj1" fmla="val 13935397"/>
                    <a:gd name="adj2" fmla="val 16540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DC40AB0-3E23-A444-9B1D-E9B3860A436C}"/>
                    </a:ext>
                  </a:extLst>
                </p:cNvPr>
                <p:cNvSpPr/>
                <p:nvPr/>
              </p:nvSpPr>
              <p:spPr>
                <a:xfrm>
                  <a:off x="6631228" y="1126541"/>
                  <a:ext cx="45719" cy="1207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90A32D10-CD0A-DB4A-8694-F25D94906A03}"/>
                    </a:ext>
                  </a:extLst>
                </p:cNvPr>
                <p:cNvSpPr/>
                <p:nvPr/>
              </p:nvSpPr>
              <p:spPr>
                <a:xfrm>
                  <a:off x="5982613" y="1126540"/>
                  <a:ext cx="45719" cy="1207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rapezium 14">
                <a:extLst>
                  <a:ext uri="{FF2B5EF4-FFF2-40B4-BE49-F238E27FC236}">
                    <a16:creationId xmlns:a16="http://schemas.microsoft.com/office/drawing/2014/main" id="{0AE654FA-F251-4742-BB99-881F61F93A84}"/>
                  </a:ext>
                </a:extLst>
              </p:cNvPr>
              <p:cNvSpPr/>
              <p:nvPr/>
            </p:nvSpPr>
            <p:spPr>
              <a:xfrm rot="10581613">
                <a:off x="6708083" y="788688"/>
                <a:ext cx="141767" cy="190138"/>
              </a:xfrm>
              <a:custGeom>
                <a:avLst/>
                <a:gdLst>
                  <a:gd name="connsiteX0" fmla="*/ 0 w 70530"/>
                  <a:gd name="connsiteY0" fmla="*/ 122736 h 122736"/>
                  <a:gd name="connsiteX1" fmla="*/ 17633 w 70530"/>
                  <a:gd name="connsiteY1" fmla="*/ 0 h 122736"/>
                  <a:gd name="connsiteX2" fmla="*/ 52898 w 70530"/>
                  <a:gd name="connsiteY2" fmla="*/ 0 h 122736"/>
                  <a:gd name="connsiteX3" fmla="*/ 70530 w 70530"/>
                  <a:gd name="connsiteY3" fmla="*/ 122736 h 122736"/>
                  <a:gd name="connsiteX4" fmla="*/ 0 w 70530"/>
                  <a:gd name="connsiteY4" fmla="*/ 122736 h 122736"/>
                  <a:gd name="connsiteX0" fmla="*/ 0 w 107546"/>
                  <a:gd name="connsiteY0" fmla="*/ 122736 h 140997"/>
                  <a:gd name="connsiteX1" fmla="*/ 17633 w 107546"/>
                  <a:gd name="connsiteY1" fmla="*/ 0 h 140997"/>
                  <a:gd name="connsiteX2" fmla="*/ 52898 w 107546"/>
                  <a:gd name="connsiteY2" fmla="*/ 0 h 140997"/>
                  <a:gd name="connsiteX3" fmla="*/ 107546 w 107546"/>
                  <a:gd name="connsiteY3" fmla="*/ 140997 h 140997"/>
                  <a:gd name="connsiteX4" fmla="*/ 0 w 107546"/>
                  <a:gd name="connsiteY4" fmla="*/ 122736 h 140997"/>
                  <a:gd name="connsiteX0" fmla="*/ 7718 w 115264"/>
                  <a:gd name="connsiteY0" fmla="*/ 122736 h 140997"/>
                  <a:gd name="connsiteX1" fmla="*/ 663 w 115264"/>
                  <a:gd name="connsiteY1" fmla="*/ 80377 h 140997"/>
                  <a:gd name="connsiteX2" fmla="*/ 25351 w 115264"/>
                  <a:gd name="connsiteY2" fmla="*/ 0 h 140997"/>
                  <a:gd name="connsiteX3" fmla="*/ 60616 w 115264"/>
                  <a:gd name="connsiteY3" fmla="*/ 0 h 140997"/>
                  <a:gd name="connsiteX4" fmla="*/ 115264 w 115264"/>
                  <a:gd name="connsiteY4" fmla="*/ 140997 h 140997"/>
                  <a:gd name="connsiteX5" fmla="*/ 7718 w 115264"/>
                  <a:gd name="connsiteY5" fmla="*/ 122736 h 140997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25351 w 115264"/>
                  <a:gd name="connsiteY2" fmla="*/ 1564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35663 w 115264"/>
                  <a:gd name="connsiteY2" fmla="*/ 357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41766"/>
                  <a:gd name="connsiteY0" fmla="*/ 138377 h 190138"/>
                  <a:gd name="connsiteX1" fmla="*/ 663 w 141766"/>
                  <a:gd name="connsiteY1" fmla="*/ 96018 h 190138"/>
                  <a:gd name="connsiteX2" fmla="*/ 35663 w 141766"/>
                  <a:gd name="connsiteY2" fmla="*/ 3571 h 190138"/>
                  <a:gd name="connsiteX3" fmla="*/ 64792 w 141766"/>
                  <a:gd name="connsiteY3" fmla="*/ 0 h 190138"/>
                  <a:gd name="connsiteX4" fmla="*/ 141766 w 141766"/>
                  <a:gd name="connsiteY4" fmla="*/ 190138 h 190138"/>
                  <a:gd name="connsiteX5" fmla="*/ 7718 w 141766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35663 w 141767"/>
                  <a:gd name="connsiteY2" fmla="*/ 3571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27713 w 141767"/>
                  <a:gd name="connsiteY2" fmla="*/ 28517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767" h="190138">
                    <a:moveTo>
                      <a:pt x="7718" y="138377"/>
                    </a:moveTo>
                    <a:cubicBezTo>
                      <a:pt x="11636" y="125717"/>
                      <a:pt x="-3255" y="108678"/>
                      <a:pt x="663" y="96018"/>
                    </a:cubicBezTo>
                    <a:lnTo>
                      <a:pt x="27713" y="28517"/>
                    </a:lnTo>
                    <a:lnTo>
                      <a:pt x="64792" y="0"/>
                    </a:lnTo>
                    <a:cubicBezTo>
                      <a:pt x="90450" y="63379"/>
                      <a:pt x="142061" y="118866"/>
                      <a:pt x="141766" y="190138"/>
                    </a:cubicBezTo>
                    <a:lnTo>
                      <a:pt x="7718" y="138377"/>
                    </a:lnTo>
                    <a:close/>
                  </a:path>
                </a:pathLst>
              </a:custGeom>
              <a:solidFill>
                <a:srgbClr val="AD27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ium 14">
                <a:extLst>
                  <a:ext uri="{FF2B5EF4-FFF2-40B4-BE49-F238E27FC236}">
                    <a16:creationId xmlns:a16="http://schemas.microsoft.com/office/drawing/2014/main" id="{5EBE5166-CB3F-DE49-99D2-7D4194C165DB}"/>
                  </a:ext>
                </a:extLst>
              </p:cNvPr>
              <p:cNvSpPr/>
              <p:nvPr/>
            </p:nvSpPr>
            <p:spPr>
              <a:xfrm rot="3889367">
                <a:off x="5581039" y="824345"/>
                <a:ext cx="155350" cy="200566"/>
              </a:xfrm>
              <a:custGeom>
                <a:avLst/>
                <a:gdLst>
                  <a:gd name="connsiteX0" fmla="*/ 0 w 70530"/>
                  <a:gd name="connsiteY0" fmla="*/ 122736 h 122736"/>
                  <a:gd name="connsiteX1" fmla="*/ 17633 w 70530"/>
                  <a:gd name="connsiteY1" fmla="*/ 0 h 122736"/>
                  <a:gd name="connsiteX2" fmla="*/ 52898 w 70530"/>
                  <a:gd name="connsiteY2" fmla="*/ 0 h 122736"/>
                  <a:gd name="connsiteX3" fmla="*/ 70530 w 70530"/>
                  <a:gd name="connsiteY3" fmla="*/ 122736 h 122736"/>
                  <a:gd name="connsiteX4" fmla="*/ 0 w 70530"/>
                  <a:gd name="connsiteY4" fmla="*/ 122736 h 122736"/>
                  <a:gd name="connsiteX0" fmla="*/ 0 w 107546"/>
                  <a:gd name="connsiteY0" fmla="*/ 122736 h 140997"/>
                  <a:gd name="connsiteX1" fmla="*/ 17633 w 107546"/>
                  <a:gd name="connsiteY1" fmla="*/ 0 h 140997"/>
                  <a:gd name="connsiteX2" fmla="*/ 52898 w 107546"/>
                  <a:gd name="connsiteY2" fmla="*/ 0 h 140997"/>
                  <a:gd name="connsiteX3" fmla="*/ 107546 w 107546"/>
                  <a:gd name="connsiteY3" fmla="*/ 140997 h 140997"/>
                  <a:gd name="connsiteX4" fmla="*/ 0 w 107546"/>
                  <a:gd name="connsiteY4" fmla="*/ 122736 h 140997"/>
                  <a:gd name="connsiteX0" fmla="*/ 7718 w 115264"/>
                  <a:gd name="connsiteY0" fmla="*/ 122736 h 140997"/>
                  <a:gd name="connsiteX1" fmla="*/ 663 w 115264"/>
                  <a:gd name="connsiteY1" fmla="*/ 80377 h 140997"/>
                  <a:gd name="connsiteX2" fmla="*/ 25351 w 115264"/>
                  <a:gd name="connsiteY2" fmla="*/ 0 h 140997"/>
                  <a:gd name="connsiteX3" fmla="*/ 60616 w 115264"/>
                  <a:gd name="connsiteY3" fmla="*/ 0 h 140997"/>
                  <a:gd name="connsiteX4" fmla="*/ 115264 w 115264"/>
                  <a:gd name="connsiteY4" fmla="*/ 140997 h 140997"/>
                  <a:gd name="connsiteX5" fmla="*/ 7718 w 115264"/>
                  <a:gd name="connsiteY5" fmla="*/ 122736 h 140997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25351 w 115264"/>
                  <a:gd name="connsiteY2" fmla="*/ 1564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35663 w 115264"/>
                  <a:gd name="connsiteY2" fmla="*/ 357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41766"/>
                  <a:gd name="connsiteY0" fmla="*/ 138377 h 190138"/>
                  <a:gd name="connsiteX1" fmla="*/ 663 w 141766"/>
                  <a:gd name="connsiteY1" fmla="*/ 96018 h 190138"/>
                  <a:gd name="connsiteX2" fmla="*/ 35663 w 141766"/>
                  <a:gd name="connsiteY2" fmla="*/ 3571 h 190138"/>
                  <a:gd name="connsiteX3" fmla="*/ 64792 w 141766"/>
                  <a:gd name="connsiteY3" fmla="*/ 0 h 190138"/>
                  <a:gd name="connsiteX4" fmla="*/ 141766 w 141766"/>
                  <a:gd name="connsiteY4" fmla="*/ 190138 h 190138"/>
                  <a:gd name="connsiteX5" fmla="*/ 7718 w 141766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35663 w 141767"/>
                  <a:gd name="connsiteY2" fmla="*/ 3571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27713 w 141767"/>
                  <a:gd name="connsiteY2" fmla="*/ 28517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3304"/>
                  <a:gd name="connsiteY0" fmla="*/ 138377 h 190138"/>
                  <a:gd name="connsiteX1" fmla="*/ 663 w 143304"/>
                  <a:gd name="connsiteY1" fmla="*/ 96018 h 190138"/>
                  <a:gd name="connsiteX2" fmla="*/ 27713 w 143304"/>
                  <a:gd name="connsiteY2" fmla="*/ 28517 h 190138"/>
                  <a:gd name="connsiteX3" fmla="*/ 64792 w 143304"/>
                  <a:gd name="connsiteY3" fmla="*/ 0 h 190138"/>
                  <a:gd name="connsiteX4" fmla="*/ 55179 w 143304"/>
                  <a:gd name="connsiteY4" fmla="*/ 84053 h 190138"/>
                  <a:gd name="connsiteX5" fmla="*/ 141766 w 143304"/>
                  <a:gd name="connsiteY5" fmla="*/ 190138 h 190138"/>
                  <a:gd name="connsiteX6" fmla="*/ 7718 w 143304"/>
                  <a:gd name="connsiteY6" fmla="*/ 138377 h 190138"/>
                  <a:gd name="connsiteX0" fmla="*/ 7718 w 158240"/>
                  <a:gd name="connsiteY0" fmla="*/ 138377 h 185369"/>
                  <a:gd name="connsiteX1" fmla="*/ 663 w 158240"/>
                  <a:gd name="connsiteY1" fmla="*/ 96018 h 185369"/>
                  <a:gd name="connsiteX2" fmla="*/ 27713 w 158240"/>
                  <a:gd name="connsiteY2" fmla="*/ 28517 h 185369"/>
                  <a:gd name="connsiteX3" fmla="*/ 64792 w 158240"/>
                  <a:gd name="connsiteY3" fmla="*/ 0 h 185369"/>
                  <a:gd name="connsiteX4" fmla="*/ 55179 w 158240"/>
                  <a:gd name="connsiteY4" fmla="*/ 84053 h 185369"/>
                  <a:gd name="connsiteX5" fmla="*/ 156908 w 158240"/>
                  <a:gd name="connsiteY5" fmla="*/ 185369 h 185369"/>
                  <a:gd name="connsiteX6" fmla="*/ 7718 w 158240"/>
                  <a:gd name="connsiteY6" fmla="*/ 138377 h 185369"/>
                  <a:gd name="connsiteX0" fmla="*/ 7718 w 154076"/>
                  <a:gd name="connsiteY0" fmla="*/ 138377 h 197349"/>
                  <a:gd name="connsiteX1" fmla="*/ 663 w 154076"/>
                  <a:gd name="connsiteY1" fmla="*/ 96018 h 197349"/>
                  <a:gd name="connsiteX2" fmla="*/ 27713 w 154076"/>
                  <a:gd name="connsiteY2" fmla="*/ 28517 h 197349"/>
                  <a:gd name="connsiteX3" fmla="*/ 64792 w 154076"/>
                  <a:gd name="connsiteY3" fmla="*/ 0 h 197349"/>
                  <a:gd name="connsiteX4" fmla="*/ 55179 w 154076"/>
                  <a:gd name="connsiteY4" fmla="*/ 84053 h 197349"/>
                  <a:gd name="connsiteX5" fmla="*/ 152692 w 154076"/>
                  <a:gd name="connsiteY5" fmla="*/ 197349 h 197349"/>
                  <a:gd name="connsiteX6" fmla="*/ 7718 w 154076"/>
                  <a:gd name="connsiteY6" fmla="*/ 138377 h 197349"/>
                  <a:gd name="connsiteX0" fmla="*/ 7718 w 160996"/>
                  <a:gd name="connsiteY0" fmla="*/ 138377 h 197996"/>
                  <a:gd name="connsiteX1" fmla="*/ 663 w 160996"/>
                  <a:gd name="connsiteY1" fmla="*/ 96018 h 197996"/>
                  <a:gd name="connsiteX2" fmla="*/ 27713 w 160996"/>
                  <a:gd name="connsiteY2" fmla="*/ 28517 h 197996"/>
                  <a:gd name="connsiteX3" fmla="*/ 64792 w 160996"/>
                  <a:gd name="connsiteY3" fmla="*/ 0 h 197996"/>
                  <a:gd name="connsiteX4" fmla="*/ 55179 w 160996"/>
                  <a:gd name="connsiteY4" fmla="*/ 84053 h 197996"/>
                  <a:gd name="connsiteX5" fmla="*/ 136450 w 160996"/>
                  <a:gd name="connsiteY5" fmla="*/ 160943 h 197996"/>
                  <a:gd name="connsiteX6" fmla="*/ 152692 w 160996"/>
                  <a:gd name="connsiteY6" fmla="*/ 197349 h 197996"/>
                  <a:gd name="connsiteX7" fmla="*/ 7718 w 160996"/>
                  <a:gd name="connsiteY7" fmla="*/ 138377 h 197996"/>
                  <a:gd name="connsiteX0" fmla="*/ 7718 w 150389"/>
                  <a:gd name="connsiteY0" fmla="*/ 138377 h 201144"/>
                  <a:gd name="connsiteX1" fmla="*/ 663 w 150389"/>
                  <a:gd name="connsiteY1" fmla="*/ 96018 h 201144"/>
                  <a:gd name="connsiteX2" fmla="*/ 27713 w 150389"/>
                  <a:gd name="connsiteY2" fmla="*/ 28517 h 201144"/>
                  <a:gd name="connsiteX3" fmla="*/ 64792 w 150389"/>
                  <a:gd name="connsiteY3" fmla="*/ 0 h 201144"/>
                  <a:gd name="connsiteX4" fmla="*/ 55179 w 150389"/>
                  <a:gd name="connsiteY4" fmla="*/ 84053 h 201144"/>
                  <a:gd name="connsiteX5" fmla="*/ 136450 w 150389"/>
                  <a:gd name="connsiteY5" fmla="*/ 160943 h 201144"/>
                  <a:gd name="connsiteX6" fmla="*/ 137146 w 150389"/>
                  <a:gd name="connsiteY6" fmla="*/ 200566 h 201144"/>
                  <a:gd name="connsiteX7" fmla="*/ 7718 w 150389"/>
                  <a:gd name="connsiteY7" fmla="*/ 138377 h 201144"/>
                  <a:gd name="connsiteX0" fmla="*/ 7718 w 155350"/>
                  <a:gd name="connsiteY0" fmla="*/ 138377 h 200566"/>
                  <a:gd name="connsiteX1" fmla="*/ 663 w 155350"/>
                  <a:gd name="connsiteY1" fmla="*/ 96018 h 200566"/>
                  <a:gd name="connsiteX2" fmla="*/ 27713 w 155350"/>
                  <a:gd name="connsiteY2" fmla="*/ 28517 h 200566"/>
                  <a:gd name="connsiteX3" fmla="*/ 64792 w 155350"/>
                  <a:gd name="connsiteY3" fmla="*/ 0 h 200566"/>
                  <a:gd name="connsiteX4" fmla="*/ 55179 w 155350"/>
                  <a:gd name="connsiteY4" fmla="*/ 84053 h 200566"/>
                  <a:gd name="connsiteX5" fmla="*/ 136450 w 155350"/>
                  <a:gd name="connsiteY5" fmla="*/ 160943 h 200566"/>
                  <a:gd name="connsiteX6" fmla="*/ 137146 w 155350"/>
                  <a:gd name="connsiteY6" fmla="*/ 200566 h 200566"/>
                  <a:gd name="connsiteX7" fmla="*/ 7718 w 155350"/>
                  <a:gd name="connsiteY7" fmla="*/ 138377 h 20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50" h="200566">
                    <a:moveTo>
                      <a:pt x="7718" y="138377"/>
                    </a:moveTo>
                    <a:cubicBezTo>
                      <a:pt x="11636" y="125717"/>
                      <a:pt x="-3255" y="108678"/>
                      <a:pt x="663" y="96018"/>
                    </a:cubicBezTo>
                    <a:lnTo>
                      <a:pt x="27713" y="28517"/>
                    </a:lnTo>
                    <a:lnTo>
                      <a:pt x="64792" y="0"/>
                    </a:lnTo>
                    <a:cubicBezTo>
                      <a:pt x="75619" y="5846"/>
                      <a:pt x="42350" y="52363"/>
                      <a:pt x="55179" y="84053"/>
                    </a:cubicBezTo>
                    <a:cubicBezTo>
                      <a:pt x="65489" y="111863"/>
                      <a:pt x="120198" y="142060"/>
                      <a:pt x="136450" y="160943"/>
                    </a:cubicBezTo>
                    <a:cubicBezTo>
                      <a:pt x="152702" y="179826"/>
                      <a:pt x="168952" y="172355"/>
                      <a:pt x="137146" y="200566"/>
                    </a:cubicBezTo>
                    <a:lnTo>
                      <a:pt x="7718" y="138377"/>
                    </a:lnTo>
                    <a:close/>
                  </a:path>
                </a:pathLst>
              </a:custGeom>
              <a:solidFill>
                <a:srgbClr val="AD27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2E69DA5-0532-714A-96F2-639E79DB914E}"/>
                  </a:ext>
                </a:extLst>
              </p:cNvPr>
              <p:cNvGrpSpPr/>
              <p:nvPr/>
            </p:nvGrpSpPr>
            <p:grpSpPr>
              <a:xfrm>
                <a:off x="5323567" y="146864"/>
                <a:ext cx="1744256" cy="968114"/>
                <a:chOff x="5454196" y="314815"/>
                <a:chExt cx="1744256" cy="968114"/>
              </a:xfrm>
            </p:grpSpPr>
            <p:sp>
              <p:nvSpPr>
                <p:cNvPr id="147" name="Chord 5">
                  <a:extLst>
                    <a:ext uri="{FF2B5EF4-FFF2-40B4-BE49-F238E27FC236}">
                      <a16:creationId xmlns:a16="http://schemas.microsoft.com/office/drawing/2014/main" id="{7F852BDD-0881-A841-BB53-35A21F43EAB6}"/>
                    </a:ext>
                  </a:extLst>
                </p:cNvPr>
                <p:cNvSpPr/>
                <p:nvPr/>
              </p:nvSpPr>
              <p:spPr>
                <a:xfrm rot="6762506">
                  <a:off x="5878681" y="141314"/>
                  <a:ext cx="968114" cy="1315115"/>
                </a:xfrm>
                <a:custGeom>
                  <a:avLst/>
                  <a:gdLst>
                    <a:gd name="connsiteX0" fmla="*/ 869386 w 1074768"/>
                    <a:gd name="connsiteY0" fmla="*/ 1139961 h 1276319"/>
                    <a:gd name="connsiteX1" fmla="*/ 217041 w 1074768"/>
                    <a:gd name="connsiteY1" fmla="*/ 1150538 h 1276319"/>
                    <a:gd name="connsiteX2" fmla="*/ 3287 w 1074768"/>
                    <a:gd name="connsiteY2" fmla="*/ 567681 h 1276319"/>
                    <a:gd name="connsiteX3" fmla="*/ 354201 w 1074768"/>
                    <a:gd name="connsiteY3" fmla="*/ 38221 h 1276319"/>
                    <a:gd name="connsiteX4" fmla="*/ 869386 w 1074768"/>
                    <a:gd name="connsiteY4" fmla="*/ 1139961 h 1276319"/>
                    <a:gd name="connsiteX0" fmla="*/ 961328 w 961328"/>
                    <a:gd name="connsiteY0" fmla="*/ 1101740 h 1221901"/>
                    <a:gd name="connsiteX1" fmla="*/ 308983 w 961328"/>
                    <a:gd name="connsiteY1" fmla="*/ 1112317 h 1221901"/>
                    <a:gd name="connsiteX2" fmla="*/ 1799 w 961328"/>
                    <a:gd name="connsiteY2" fmla="*/ 334627 h 1221901"/>
                    <a:gd name="connsiteX3" fmla="*/ 446143 w 961328"/>
                    <a:gd name="connsiteY3" fmla="*/ 0 h 1221901"/>
                    <a:gd name="connsiteX4" fmla="*/ 961328 w 961328"/>
                    <a:gd name="connsiteY4" fmla="*/ 1101740 h 1221901"/>
                    <a:gd name="connsiteX0" fmla="*/ 960832 w 960832"/>
                    <a:gd name="connsiteY0" fmla="*/ 1101740 h 1298156"/>
                    <a:gd name="connsiteX1" fmla="*/ 380425 w 960832"/>
                    <a:gd name="connsiteY1" fmla="*/ 1236846 h 1298156"/>
                    <a:gd name="connsiteX2" fmla="*/ 1303 w 960832"/>
                    <a:gd name="connsiteY2" fmla="*/ 334627 h 1298156"/>
                    <a:gd name="connsiteX3" fmla="*/ 445647 w 960832"/>
                    <a:gd name="connsiteY3" fmla="*/ 0 h 1298156"/>
                    <a:gd name="connsiteX4" fmla="*/ 960832 w 960832"/>
                    <a:gd name="connsiteY4" fmla="*/ 1101740 h 1298156"/>
                    <a:gd name="connsiteX0" fmla="*/ 960832 w 960832"/>
                    <a:gd name="connsiteY0" fmla="*/ 1116648 h 1313064"/>
                    <a:gd name="connsiteX1" fmla="*/ 380425 w 960832"/>
                    <a:gd name="connsiteY1" fmla="*/ 1251754 h 1313064"/>
                    <a:gd name="connsiteX2" fmla="*/ 1303 w 960832"/>
                    <a:gd name="connsiteY2" fmla="*/ 349535 h 1313064"/>
                    <a:gd name="connsiteX3" fmla="*/ 443373 w 960832"/>
                    <a:gd name="connsiteY3" fmla="*/ 0 h 1313064"/>
                    <a:gd name="connsiteX4" fmla="*/ 960832 w 960832"/>
                    <a:gd name="connsiteY4" fmla="*/ 1116648 h 1313064"/>
                    <a:gd name="connsiteX0" fmla="*/ 975680 w 975680"/>
                    <a:gd name="connsiteY0" fmla="*/ 1116648 h 1312895"/>
                    <a:gd name="connsiteX1" fmla="*/ 395273 w 975680"/>
                    <a:gd name="connsiteY1" fmla="*/ 1251754 h 1312895"/>
                    <a:gd name="connsiteX2" fmla="*/ 1242 w 975680"/>
                    <a:gd name="connsiteY2" fmla="*/ 351809 h 1312895"/>
                    <a:gd name="connsiteX3" fmla="*/ 458221 w 975680"/>
                    <a:gd name="connsiteY3" fmla="*/ 0 h 1312895"/>
                    <a:gd name="connsiteX4" fmla="*/ 975680 w 975680"/>
                    <a:gd name="connsiteY4" fmla="*/ 1116648 h 1312895"/>
                    <a:gd name="connsiteX0" fmla="*/ 968114 w 968114"/>
                    <a:gd name="connsiteY0" fmla="*/ 1123254 h 1315115"/>
                    <a:gd name="connsiteX1" fmla="*/ 395268 w 968114"/>
                    <a:gd name="connsiteY1" fmla="*/ 1251754 h 1315115"/>
                    <a:gd name="connsiteX2" fmla="*/ 1237 w 968114"/>
                    <a:gd name="connsiteY2" fmla="*/ 351809 h 1315115"/>
                    <a:gd name="connsiteX3" fmla="*/ 458216 w 968114"/>
                    <a:gd name="connsiteY3" fmla="*/ 0 h 1315115"/>
                    <a:gd name="connsiteX4" fmla="*/ 968114 w 968114"/>
                    <a:gd name="connsiteY4" fmla="*/ 1123254 h 131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8114" h="1315115">
                      <a:moveTo>
                        <a:pt x="968114" y="1123254"/>
                      </a:moveTo>
                      <a:cubicBezTo>
                        <a:pt x="777550" y="1301057"/>
                        <a:pt x="556414" y="1380328"/>
                        <a:pt x="395268" y="1251754"/>
                      </a:cubicBezTo>
                      <a:cubicBezTo>
                        <a:pt x="234122" y="1123180"/>
                        <a:pt x="-19874" y="577413"/>
                        <a:pt x="1237" y="351809"/>
                      </a:cubicBezTo>
                      <a:cubicBezTo>
                        <a:pt x="23827" y="110398"/>
                        <a:pt x="265927" y="82799"/>
                        <a:pt x="458216" y="0"/>
                      </a:cubicBezTo>
                      <a:lnTo>
                        <a:pt x="968114" y="11232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Teardrop 16">
                  <a:extLst>
                    <a:ext uri="{FF2B5EF4-FFF2-40B4-BE49-F238E27FC236}">
                      <a16:creationId xmlns:a16="http://schemas.microsoft.com/office/drawing/2014/main" id="{2ED3FF6F-AE9E-E442-9ECC-F52886C0C928}"/>
                    </a:ext>
                  </a:extLst>
                </p:cNvPr>
                <p:cNvSpPr/>
                <p:nvPr/>
              </p:nvSpPr>
              <p:spPr>
                <a:xfrm>
                  <a:off x="5454196" y="985477"/>
                  <a:ext cx="409386" cy="91021"/>
                </a:xfrm>
                <a:custGeom>
                  <a:avLst/>
                  <a:gdLst>
                    <a:gd name="connsiteX0" fmla="*/ 0 w 285750"/>
                    <a:gd name="connsiteY0" fmla="*/ 40972 h 81943"/>
                    <a:gd name="connsiteX1" fmla="*/ 142875 w 285750"/>
                    <a:gd name="connsiteY1" fmla="*/ 0 h 81943"/>
                    <a:gd name="connsiteX2" fmla="*/ 285750 w 285750"/>
                    <a:gd name="connsiteY2" fmla="*/ 0 h 81943"/>
                    <a:gd name="connsiteX3" fmla="*/ 285750 w 285750"/>
                    <a:gd name="connsiteY3" fmla="*/ 40972 h 81943"/>
                    <a:gd name="connsiteX4" fmla="*/ 142875 w 285750"/>
                    <a:gd name="connsiteY4" fmla="*/ 81944 h 81943"/>
                    <a:gd name="connsiteX5" fmla="*/ 0 w 285750"/>
                    <a:gd name="connsiteY5" fmla="*/ 40972 h 81943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4649 h 95621"/>
                    <a:gd name="connsiteX1" fmla="*/ 102563 w 286713"/>
                    <a:gd name="connsiteY1" fmla="*/ 977 h 95621"/>
                    <a:gd name="connsiteX2" fmla="*/ 235386 w 286713"/>
                    <a:gd name="connsiteY2" fmla="*/ 36507 h 95621"/>
                    <a:gd name="connsiteX3" fmla="*/ 286713 w 286713"/>
                    <a:gd name="connsiteY3" fmla="*/ 13677 h 95621"/>
                    <a:gd name="connsiteX4" fmla="*/ 286713 w 286713"/>
                    <a:gd name="connsiteY4" fmla="*/ 54649 h 95621"/>
                    <a:gd name="connsiteX5" fmla="*/ 143838 w 286713"/>
                    <a:gd name="connsiteY5" fmla="*/ 95621 h 95621"/>
                    <a:gd name="connsiteX6" fmla="*/ 963 w 286713"/>
                    <a:gd name="connsiteY6" fmla="*/ 54649 h 95621"/>
                    <a:gd name="connsiteX0" fmla="*/ 963 w 286713"/>
                    <a:gd name="connsiteY0" fmla="*/ 54649 h 89271"/>
                    <a:gd name="connsiteX1" fmla="*/ 102563 w 286713"/>
                    <a:gd name="connsiteY1" fmla="*/ 977 h 89271"/>
                    <a:gd name="connsiteX2" fmla="*/ 235386 w 286713"/>
                    <a:gd name="connsiteY2" fmla="*/ 36507 h 89271"/>
                    <a:gd name="connsiteX3" fmla="*/ 286713 w 286713"/>
                    <a:gd name="connsiteY3" fmla="*/ 13677 h 89271"/>
                    <a:gd name="connsiteX4" fmla="*/ 286713 w 286713"/>
                    <a:gd name="connsiteY4" fmla="*/ 54649 h 89271"/>
                    <a:gd name="connsiteX5" fmla="*/ 143838 w 286713"/>
                    <a:gd name="connsiteY5" fmla="*/ 89271 h 89271"/>
                    <a:gd name="connsiteX6" fmla="*/ 963 w 286713"/>
                    <a:gd name="connsiteY6" fmla="*/ 54649 h 89271"/>
                    <a:gd name="connsiteX0" fmla="*/ 963 w 347038"/>
                    <a:gd name="connsiteY0" fmla="*/ 54649 h 89354"/>
                    <a:gd name="connsiteX1" fmla="*/ 102563 w 347038"/>
                    <a:gd name="connsiteY1" fmla="*/ 977 h 89354"/>
                    <a:gd name="connsiteX2" fmla="*/ 235386 w 347038"/>
                    <a:gd name="connsiteY2" fmla="*/ 36507 h 89354"/>
                    <a:gd name="connsiteX3" fmla="*/ 286713 w 347038"/>
                    <a:gd name="connsiteY3" fmla="*/ 13677 h 89354"/>
                    <a:gd name="connsiteX4" fmla="*/ 347038 w 347038"/>
                    <a:gd name="connsiteY4" fmla="*/ 45124 h 89354"/>
                    <a:gd name="connsiteX5" fmla="*/ 143838 w 347038"/>
                    <a:gd name="connsiteY5" fmla="*/ 89271 h 89354"/>
                    <a:gd name="connsiteX6" fmla="*/ 963 w 347038"/>
                    <a:gd name="connsiteY6" fmla="*/ 54649 h 89354"/>
                    <a:gd name="connsiteX0" fmla="*/ 963 w 347038"/>
                    <a:gd name="connsiteY0" fmla="*/ 55015 h 89720"/>
                    <a:gd name="connsiteX1" fmla="*/ 102563 w 347038"/>
                    <a:gd name="connsiteY1" fmla="*/ 1343 h 89720"/>
                    <a:gd name="connsiteX2" fmla="*/ 235386 w 347038"/>
                    <a:gd name="connsiteY2" fmla="*/ 24173 h 89720"/>
                    <a:gd name="connsiteX3" fmla="*/ 286713 w 347038"/>
                    <a:gd name="connsiteY3" fmla="*/ 14043 h 89720"/>
                    <a:gd name="connsiteX4" fmla="*/ 347038 w 347038"/>
                    <a:gd name="connsiteY4" fmla="*/ 45490 h 89720"/>
                    <a:gd name="connsiteX5" fmla="*/ 143838 w 347038"/>
                    <a:gd name="connsiteY5" fmla="*/ 89637 h 89720"/>
                    <a:gd name="connsiteX6" fmla="*/ 963 w 347038"/>
                    <a:gd name="connsiteY6" fmla="*/ 55015 h 89720"/>
                    <a:gd name="connsiteX0" fmla="*/ 4157 w 350232"/>
                    <a:gd name="connsiteY0" fmla="*/ 55015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55015 h 91671"/>
                    <a:gd name="connsiteX0" fmla="*/ 4157 w 350232"/>
                    <a:gd name="connsiteY0" fmla="*/ 45490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45490 h 91671"/>
                    <a:gd name="connsiteX0" fmla="*/ 4157 w 407382"/>
                    <a:gd name="connsiteY0" fmla="*/ 45490 h 91021"/>
                    <a:gd name="connsiteX1" fmla="*/ 105757 w 407382"/>
                    <a:gd name="connsiteY1" fmla="*/ 1343 h 91021"/>
                    <a:gd name="connsiteX2" fmla="*/ 238580 w 407382"/>
                    <a:gd name="connsiteY2" fmla="*/ 24173 h 91021"/>
                    <a:gd name="connsiteX3" fmla="*/ 289907 w 407382"/>
                    <a:gd name="connsiteY3" fmla="*/ 14043 h 91021"/>
                    <a:gd name="connsiteX4" fmla="*/ 407382 w 407382"/>
                    <a:gd name="connsiteY4" fmla="*/ 55015 h 91021"/>
                    <a:gd name="connsiteX5" fmla="*/ 147032 w 407382"/>
                    <a:gd name="connsiteY5" fmla="*/ 89637 h 91021"/>
                    <a:gd name="connsiteX6" fmla="*/ 32204 w 407382"/>
                    <a:gd name="connsiteY6" fmla="*/ 81323 h 91021"/>
                    <a:gd name="connsiteX7" fmla="*/ 4157 w 407382"/>
                    <a:gd name="connsiteY7" fmla="*/ 45490 h 91021"/>
                    <a:gd name="connsiteX0" fmla="*/ 4157 w 409386"/>
                    <a:gd name="connsiteY0" fmla="*/ 45490 h 91021"/>
                    <a:gd name="connsiteX1" fmla="*/ 105757 w 409386"/>
                    <a:gd name="connsiteY1" fmla="*/ 1343 h 91021"/>
                    <a:gd name="connsiteX2" fmla="*/ 238580 w 409386"/>
                    <a:gd name="connsiteY2" fmla="*/ 24173 h 91021"/>
                    <a:gd name="connsiteX3" fmla="*/ 289907 w 409386"/>
                    <a:gd name="connsiteY3" fmla="*/ 14043 h 91021"/>
                    <a:gd name="connsiteX4" fmla="*/ 407382 w 409386"/>
                    <a:gd name="connsiteY4" fmla="*/ 55015 h 91021"/>
                    <a:gd name="connsiteX5" fmla="*/ 147032 w 409386"/>
                    <a:gd name="connsiteY5" fmla="*/ 89637 h 91021"/>
                    <a:gd name="connsiteX6" fmla="*/ 32204 w 409386"/>
                    <a:gd name="connsiteY6" fmla="*/ 81323 h 91021"/>
                    <a:gd name="connsiteX7" fmla="*/ 4157 w 409386"/>
                    <a:gd name="connsiteY7" fmla="*/ 45490 h 91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86" h="91021">
                      <a:moveTo>
                        <a:pt x="4157" y="45490"/>
                      </a:moveTo>
                      <a:cubicBezTo>
                        <a:pt x="16416" y="32160"/>
                        <a:pt x="26849" y="1343"/>
                        <a:pt x="105757" y="1343"/>
                      </a:cubicBezTo>
                      <a:cubicBezTo>
                        <a:pt x="144298" y="-6443"/>
                        <a:pt x="207888" y="22056"/>
                        <a:pt x="238580" y="24173"/>
                      </a:cubicBezTo>
                      <a:cubicBezTo>
                        <a:pt x="269272" y="26290"/>
                        <a:pt x="280823" y="6257"/>
                        <a:pt x="289907" y="14043"/>
                      </a:cubicBezTo>
                      <a:lnTo>
                        <a:pt x="407382" y="55015"/>
                      </a:lnTo>
                      <a:cubicBezTo>
                        <a:pt x="432782" y="80818"/>
                        <a:pt x="209562" y="85252"/>
                        <a:pt x="147032" y="89637"/>
                      </a:cubicBezTo>
                      <a:cubicBezTo>
                        <a:pt x="84502" y="94022"/>
                        <a:pt x="56016" y="87093"/>
                        <a:pt x="32204" y="81323"/>
                      </a:cubicBezTo>
                      <a:cubicBezTo>
                        <a:pt x="8392" y="75553"/>
                        <a:pt x="-8102" y="58820"/>
                        <a:pt x="4157" y="4549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Teardrop 16">
                  <a:extLst>
                    <a:ext uri="{FF2B5EF4-FFF2-40B4-BE49-F238E27FC236}">
                      <a16:creationId xmlns:a16="http://schemas.microsoft.com/office/drawing/2014/main" id="{789112F0-85B0-DF4E-A0D0-9586BDA32BAF}"/>
                    </a:ext>
                  </a:extLst>
                </p:cNvPr>
                <p:cNvSpPr/>
                <p:nvPr/>
              </p:nvSpPr>
              <p:spPr>
                <a:xfrm flipH="1">
                  <a:off x="6832819" y="927927"/>
                  <a:ext cx="365633" cy="103386"/>
                </a:xfrm>
                <a:custGeom>
                  <a:avLst/>
                  <a:gdLst>
                    <a:gd name="connsiteX0" fmla="*/ 0 w 285750"/>
                    <a:gd name="connsiteY0" fmla="*/ 40972 h 81943"/>
                    <a:gd name="connsiteX1" fmla="*/ 142875 w 285750"/>
                    <a:gd name="connsiteY1" fmla="*/ 0 h 81943"/>
                    <a:gd name="connsiteX2" fmla="*/ 285750 w 285750"/>
                    <a:gd name="connsiteY2" fmla="*/ 0 h 81943"/>
                    <a:gd name="connsiteX3" fmla="*/ 285750 w 285750"/>
                    <a:gd name="connsiteY3" fmla="*/ 40972 h 81943"/>
                    <a:gd name="connsiteX4" fmla="*/ 142875 w 285750"/>
                    <a:gd name="connsiteY4" fmla="*/ 81944 h 81943"/>
                    <a:gd name="connsiteX5" fmla="*/ 0 w 285750"/>
                    <a:gd name="connsiteY5" fmla="*/ 40972 h 81943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4649 h 95621"/>
                    <a:gd name="connsiteX1" fmla="*/ 102563 w 286713"/>
                    <a:gd name="connsiteY1" fmla="*/ 977 h 95621"/>
                    <a:gd name="connsiteX2" fmla="*/ 235386 w 286713"/>
                    <a:gd name="connsiteY2" fmla="*/ 36507 h 95621"/>
                    <a:gd name="connsiteX3" fmla="*/ 286713 w 286713"/>
                    <a:gd name="connsiteY3" fmla="*/ 13677 h 95621"/>
                    <a:gd name="connsiteX4" fmla="*/ 286713 w 286713"/>
                    <a:gd name="connsiteY4" fmla="*/ 54649 h 95621"/>
                    <a:gd name="connsiteX5" fmla="*/ 143838 w 286713"/>
                    <a:gd name="connsiteY5" fmla="*/ 95621 h 95621"/>
                    <a:gd name="connsiteX6" fmla="*/ 963 w 286713"/>
                    <a:gd name="connsiteY6" fmla="*/ 54649 h 95621"/>
                    <a:gd name="connsiteX0" fmla="*/ 963 w 286713"/>
                    <a:gd name="connsiteY0" fmla="*/ 54649 h 89271"/>
                    <a:gd name="connsiteX1" fmla="*/ 102563 w 286713"/>
                    <a:gd name="connsiteY1" fmla="*/ 977 h 89271"/>
                    <a:gd name="connsiteX2" fmla="*/ 235386 w 286713"/>
                    <a:gd name="connsiteY2" fmla="*/ 36507 h 89271"/>
                    <a:gd name="connsiteX3" fmla="*/ 286713 w 286713"/>
                    <a:gd name="connsiteY3" fmla="*/ 13677 h 89271"/>
                    <a:gd name="connsiteX4" fmla="*/ 286713 w 286713"/>
                    <a:gd name="connsiteY4" fmla="*/ 54649 h 89271"/>
                    <a:gd name="connsiteX5" fmla="*/ 143838 w 286713"/>
                    <a:gd name="connsiteY5" fmla="*/ 89271 h 89271"/>
                    <a:gd name="connsiteX6" fmla="*/ 963 w 286713"/>
                    <a:gd name="connsiteY6" fmla="*/ 54649 h 89271"/>
                    <a:gd name="connsiteX0" fmla="*/ 963 w 347038"/>
                    <a:gd name="connsiteY0" fmla="*/ 54649 h 89354"/>
                    <a:gd name="connsiteX1" fmla="*/ 102563 w 347038"/>
                    <a:gd name="connsiteY1" fmla="*/ 977 h 89354"/>
                    <a:gd name="connsiteX2" fmla="*/ 235386 w 347038"/>
                    <a:gd name="connsiteY2" fmla="*/ 36507 h 89354"/>
                    <a:gd name="connsiteX3" fmla="*/ 286713 w 347038"/>
                    <a:gd name="connsiteY3" fmla="*/ 13677 h 89354"/>
                    <a:gd name="connsiteX4" fmla="*/ 347038 w 347038"/>
                    <a:gd name="connsiteY4" fmla="*/ 45124 h 89354"/>
                    <a:gd name="connsiteX5" fmla="*/ 143838 w 347038"/>
                    <a:gd name="connsiteY5" fmla="*/ 89271 h 89354"/>
                    <a:gd name="connsiteX6" fmla="*/ 963 w 347038"/>
                    <a:gd name="connsiteY6" fmla="*/ 54649 h 89354"/>
                    <a:gd name="connsiteX0" fmla="*/ 963 w 347038"/>
                    <a:gd name="connsiteY0" fmla="*/ 55015 h 89720"/>
                    <a:gd name="connsiteX1" fmla="*/ 102563 w 347038"/>
                    <a:gd name="connsiteY1" fmla="*/ 1343 h 89720"/>
                    <a:gd name="connsiteX2" fmla="*/ 235386 w 347038"/>
                    <a:gd name="connsiteY2" fmla="*/ 24173 h 89720"/>
                    <a:gd name="connsiteX3" fmla="*/ 286713 w 347038"/>
                    <a:gd name="connsiteY3" fmla="*/ 14043 h 89720"/>
                    <a:gd name="connsiteX4" fmla="*/ 347038 w 347038"/>
                    <a:gd name="connsiteY4" fmla="*/ 45490 h 89720"/>
                    <a:gd name="connsiteX5" fmla="*/ 143838 w 347038"/>
                    <a:gd name="connsiteY5" fmla="*/ 89637 h 89720"/>
                    <a:gd name="connsiteX6" fmla="*/ 963 w 347038"/>
                    <a:gd name="connsiteY6" fmla="*/ 55015 h 89720"/>
                    <a:gd name="connsiteX0" fmla="*/ 4157 w 350232"/>
                    <a:gd name="connsiteY0" fmla="*/ 55015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55015 h 91671"/>
                    <a:gd name="connsiteX0" fmla="*/ 4157 w 350232"/>
                    <a:gd name="connsiteY0" fmla="*/ 45490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45490 h 91671"/>
                    <a:gd name="connsiteX0" fmla="*/ 5942 w 342492"/>
                    <a:gd name="connsiteY0" fmla="*/ 3195 h 112876"/>
                    <a:gd name="connsiteX1" fmla="*/ 98017 w 342492"/>
                    <a:gd name="connsiteY1" fmla="*/ 22548 h 112876"/>
                    <a:gd name="connsiteX2" fmla="*/ 230840 w 342492"/>
                    <a:gd name="connsiteY2" fmla="*/ 45378 h 112876"/>
                    <a:gd name="connsiteX3" fmla="*/ 282167 w 342492"/>
                    <a:gd name="connsiteY3" fmla="*/ 35248 h 112876"/>
                    <a:gd name="connsiteX4" fmla="*/ 342492 w 342492"/>
                    <a:gd name="connsiteY4" fmla="*/ 66695 h 112876"/>
                    <a:gd name="connsiteX5" fmla="*/ 139292 w 342492"/>
                    <a:gd name="connsiteY5" fmla="*/ 110842 h 112876"/>
                    <a:gd name="connsiteX6" fmla="*/ 24464 w 342492"/>
                    <a:gd name="connsiteY6" fmla="*/ 102528 h 112876"/>
                    <a:gd name="connsiteX7" fmla="*/ 5942 w 342492"/>
                    <a:gd name="connsiteY7" fmla="*/ 3195 h 112876"/>
                    <a:gd name="connsiteX0" fmla="*/ 5472 w 342022"/>
                    <a:gd name="connsiteY0" fmla="*/ 5482 h 115163"/>
                    <a:gd name="connsiteX1" fmla="*/ 91197 w 342022"/>
                    <a:gd name="connsiteY1" fmla="*/ 12135 h 115163"/>
                    <a:gd name="connsiteX2" fmla="*/ 230370 w 342022"/>
                    <a:gd name="connsiteY2" fmla="*/ 47665 h 115163"/>
                    <a:gd name="connsiteX3" fmla="*/ 281697 w 342022"/>
                    <a:gd name="connsiteY3" fmla="*/ 37535 h 115163"/>
                    <a:gd name="connsiteX4" fmla="*/ 342022 w 342022"/>
                    <a:gd name="connsiteY4" fmla="*/ 68982 h 115163"/>
                    <a:gd name="connsiteX5" fmla="*/ 138822 w 342022"/>
                    <a:gd name="connsiteY5" fmla="*/ 113129 h 115163"/>
                    <a:gd name="connsiteX6" fmla="*/ 23994 w 342022"/>
                    <a:gd name="connsiteY6" fmla="*/ 104815 h 115163"/>
                    <a:gd name="connsiteX7" fmla="*/ 5472 w 342022"/>
                    <a:gd name="connsiteY7" fmla="*/ 5482 h 115163"/>
                    <a:gd name="connsiteX0" fmla="*/ 5472 w 342022"/>
                    <a:gd name="connsiteY0" fmla="*/ 4250 h 123456"/>
                    <a:gd name="connsiteX1" fmla="*/ 91197 w 342022"/>
                    <a:gd name="connsiteY1" fmla="*/ 20428 h 123456"/>
                    <a:gd name="connsiteX2" fmla="*/ 230370 w 342022"/>
                    <a:gd name="connsiteY2" fmla="*/ 55958 h 123456"/>
                    <a:gd name="connsiteX3" fmla="*/ 281697 w 342022"/>
                    <a:gd name="connsiteY3" fmla="*/ 45828 h 123456"/>
                    <a:gd name="connsiteX4" fmla="*/ 342022 w 342022"/>
                    <a:gd name="connsiteY4" fmla="*/ 77275 h 123456"/>
                    <a:gd name="connsiteX5" fmla="*/ 138822 w 342022"/>
                    <a:gd name="connsiteY5" fmla="*/ 121422 h 123456"/>
                    <a:gd name="connsiteX6" fmla="*/ 23994 w 342022"/>
                    <a:gd name="connsiteY6" fmla="*/ 113108 h 123456"/>
                    <a:gd name="connsiteX7" fmla="*/ 5472 w 342022"/>
                    <a:gd name="connsiteY7" fmla="*/ 4250 h 123456"/>
                    <a:gd name="connsiteX0" fmla="*/ 3826 w 340376"/>
                    <a:gd name="connsiteY0" fmla="*/ 5437 h 124643"/>
                    <a:gd name="connsiteX1" fmla="*/ 67326 w 340376"/>
                    <a:gd name="connsiteY1" fmla="*/ 15265 h 124643"/>
                    <a:gd name="connsiteX2" fmla="*/ 228724 w 340376"/>
                    <a:gd name="connsiteY2" fmla="*/ 57145 h 124643"/>
                    <a:gd name="connsiteX3" fmla="*/ 280051 w 340376"/>
                    <a:gd name="connsiteY3" fmla="*/ 47015 h 124643"/>
                    <a:gd name="connsiteX4" fmla="*/ 340376 w 340376"/>
                    <a:gd name="connsiteY4" fmla="*/ 78462 h 124643"/>
                    <a:gd name="connsiteX5" fmla="*/ 137176 w 340376"/>
                    <a:gd name="connsiteY5" fmla="*/ 122609 h 124643"/>
                    <a:gd name="connsiteX6" fmla="*/ 22348 w 340376"/>
                    <a:gd name="connsiteY6" fmla="*/ 114295 h 124643"/>
                    <a:gd name="connsiteX7" fmla="*/ 3826 w 340376"/>
                    <a:gd name="connsiteY7" fmla="*/ 5437 h 124643"/>
                    <a:gd name="connsiteX0" fmla="*/ 1949 w 351199"/>
                    <a:gd name="connsiteY0" fmla="*/ 6532 h 119388"/>
                    <a:gd name="connsiteX1" fmla="*/ 78149 w 351199"/>
                    <a:gd name="connsiteY1" fmla="*/ 10010 h 119388"/>
                    <a:gd name="connsiteX2" fmla="*/ 239547 w 351199"/>
                    <a:gd name="connsiteY2" fmla="*/ 51890 h 119388"/>
                    <a:gd name="connsiteX3" fmla="*/ 290874 w 351199"/>
                    <a:gd name="connsiteY3" fmla="*/ 41760 h 119388"/>
                    <a:gd name="connsiteX4" fmla="*/ 351199 w 351199"/>
                    <a:gd name="connsiteY4" fmla="*/ 73207 h 119388"/>
                    <a:gd name="connsiteX5" fmla="*/ 147999 w 351199"/>
                    <a:gd name="connsiteY5" fmla="*/ 117354 h 119388"/>
                    <a:gd name="connsiteX6" fmla="*/ 33171 w 351199"/>
                    <a:gd name="connsiteY6" fmla="*/ 109040 h 119388"/>
                    <a:gd name="connsiteX7" fmla="*/ 1949 w 351199"/>
                    <a:gd name="connsiteY7" fmla="*/ 6532 h 119388"/>
                    <a:gd name="connsiteX0" fmla="*/ 4601 w 353851"/>
                    <a:gd name="connsiteY0" fmla="*/ 5001 h 117857"/>
                    <a:gd name="connsiteX1" fmla="*/ 122076 w 353851"/>
                    <a:gd name="connsiteY1" fmla="*/ 14829 h 117857"/>
                    <a:gd name="connsiteX2" fmla="*/ 242199 w 353851"/>
                    <a:gd name="connsiteY2" fmla="*/ 50359 h 117857"/>
                    <a:gd name="connsiteX3" fmla="*/ 293526 w 353851"/>
                    <a:gd name="connsiteY3" fmla="*/ 40229 h 117857"/>
                    <a:gd name="connsiteX4" fmla="*/ 353851 w 353851"/>
                    <a:gd name="connsiteY4" fmla="*/ 71676 h 117857"/>
                    <a:gd name="connsiteX5" fmla="*/ 150651 w 353851"/>
                    <a:gd name="connsiteY5" fmla="*/ 115823 h 117857"/>
                    <a:gd name="connsiteX6" fmla="*/ 35823 w 353851"/>
                    <a:gd name="connsiteY6" fmla="*/ 107509 h 117857"/>
                    <a:gd name="connsiteX7" fmla="*/ 4601 w 353851"/>
                    <a:gd name="connsiteY7" fmla="*/ 5001 h 117857"/>
                    <a:gd name="connsiteX0" fmla="*/ 4601 w 353851"/>
                    <a:gd name="connsiteY0" fmla="*/ 8709 h 121565"/>
                    <a:gd name="connsiteX1" fmla="*/ 122076 w 353851"/>
                    <a:gd name="connsiteY1" fmla="*/ 18537 h 121565"/>
                    <a:gd name="connsiteX2" fmla="*/ 242199 w 353851"/>
                    <a:gd name="connsiteY2" fmla="*/ 54067 h 121565"/>
                    <a:gd name="connsiteX3" fmla="*/ 293526 w 353851"/>
                    <a:gd name="connsiteY3" fmla="*/ 43937 h 121565"/>
                    <a:gd name="connsiteX4" fmla="*/ 353851 w 353851"/>
                    <a:gd name="connsiteY4" fmla="*/ 75384 h 121565"/>
                    <a:gd name="connsiteX5" fmla="*/ 150651 w 353851"/>
                    <a:gd name="connsiteY5" fmla="*/ 119531 h 121565"/>
                    <a:gd name="connsiteX6" fmla="*/ 35823 w 353851"/>
                    <a:gd name="connsiteY6" fmla="*/ 111217 h 121565"/>
                    <a:gd name="connsiteX7" fmla="*/ 4601 w 353851"/>
                    <a:gd name="connsiteY7" fmla="*/ 8709 h 121565"/>
                    <a:gd name="connsiteX0" fmla="*/ 4389 w 353639"/>
                    <a:gd name="connsiteY0" fmla="*/ 3538 h 116394"/>
                    <a:gd name="connsiteX1" fmla="*/ 118689 w 353639"/>
                    <a:gd name="connsiteY1" fmla="*/ 32416 h 116394"/>
                    <a:gd name="connsiteX2" fmla="*/ 241987 w 353639"/>
                    <a:gd name="connsiteY2" fmla="*/ 48896 h 116394"/>
                    <a:gd name="connsiteX3" fmla="*/ 293314 w 353639"/>
                    <a:gd name="connsiteY3" fmla="*/ 38766 h 116394"/>
                    <a:gd name="connsiteX4" fmla="*/ 353639 w 353639"/>
                    <a:gd name="connsiteY4" fmla="*/ 70213 h 116394"/>
                    <a:gd name="connsiteX5" fmla="*/ 150439 w 353639"/>
                    <a:gd name="connsiteY5" fmla="*/ 114360 h 116394"/>
                    <a:gd name="connsiteX6" fmla="*/ 35611 w 353639"/>
                    <a:gd name="connsiteY6" fmla="*/ 106046 h 116394"/>
                    <a:gd name="connsiteX7" fmla="*/ 4389 w 353639"/>
                    <a:gd name="connsiteY7" fmla="*/ 3538 h 116394"/>
                    <a:gd name="connsiteX0" fmla="*/ 4389 w 353639"/>
                    <a:gd name="connsiteY0" fmla="*/ 3538 h 116394"/>
                    <a:gd name="connsiteX1" fmla="*/ 118689 w 353639"/>
                    <a:gd name="connsiteY1" fmla="*/ 32416 h 116394"/>
                    <a:gd name="connsiteX2" fmla="*/ 241987 w 353639"/>
                    <a:gd name="connsiteY2" fmla="*/ 48896 h 116394"/>
                    <a:gd name="connsiteX3" fmla="*/ 293314 w 353639"/>
                    <a:gd name="connsiteY3" fmla="*/ 38766 h 116394"/>
                    <a:gd name="connsiteX4" fmla="*/ 353639 w 353639"/>
                    <a:gd name="connsiteY4" fmla="*/ 70213 h 116394"/>
                    <a:gd name="connsiteX5" fmla="*/ 150439 w 353639"/>
                    <a:gd name="connsiteY5" fmla="*/ 114360 h 116394"/>
                    <a:gd name="connsiteX6" fmla="*/ 35611 w 353639"/>
                    <a:gd name="connsiteY6" fmla="*/ 106046 h 116394"/>
                    <a:gd name="connsiteX7" fmla="*/ 4389 w 353639"/>
                    <a:gd name="connsiteY7" fmla="*/ 3538 h 116394"/>
                    <a:gd name="connsiteX0" fmla="*/ 4389 w 353639"/>
                    <a:gd name="connsiteY0" fmla="*/ 3006 h 115862"/>
                    <a:gd name="connsiteX1" fmla="*/ 118689 w 353639"/>
                    <a:gd name="connsiteY1" fmla="*/ 31884 h 115862"/>
                    <a:gd name="connsiteX2" fmla="*/ 241987 w 353639"/>
                    <a:gd name="connsiteY2" fmla="*/ 48364 h 115862"/>
                    <a:gd name="connsiteX3" fmla="*/ 293314 w 353639"/>
                    <a:gd name="connsiteY3" fmla="*/ 38234 h 115862"/>
                    <a:gd name="connsiteX4" fmla="*/ 353639 w 353639"/>
                    <a:gd name="connsiteY4" fmla="*/ 69681 h 115862"/>
                    <a:gd name="connsiteX5" fmla="*/ 150439 w 353639"/>
                    <a:gd name="connsiteY5" fmla="*/ 113828 h 115862"/>
                    <a:gd name="connsiteX6" fmla="*/ 35611 w 353639"/>
                    <a:gd name="connsiteY6" fmla="*/ 105514 h 115862"/>
                    <a:gd name="connsiteX7" fmla="*/ 4389 w 353639"/>
                    <a:gd name="connsiteY7" fmla="*/ 3006 h 115862"/>
                    <a:gd name="connsiteX0" fmla="*/ 3715 w 359315"/>
                    <a:gd name="connsiteY0" fmla="*/ 5011 h 101992"/>
                    <a:gd name="connsiteX1" fmla="*/ 124365 w 359315"/>
                    <a:gd name="connsiteY1" fmla="*/ 18014 h 101992"/>
                    <a:gd name="connsiteX2" fmla="*/ 247663 w 359315"/>
                    <a:gd name="connsiteY2" fmla="*/ 34494 h 101992"/>
                    <a:gd name="connsiteX3" fmla="*/ 298990 w 359315"/>
                    <a:gd name="connsiteY3" fmla="*/ 24364 h 101992"/>
                    <a:gd name="connsiteX4" fmla="*/ 359315 w 359315"/>
                    <a:gd name="connsiteY4" fmla="*/ 55811 h 101992"/>
                    <a:gd name="connsiteX5" fmla="*/ 156115 w 359315"/>
                    <a:gd name="connsiteY5" fmla="*/ 99958 h 101992"/>
                    <a:gd name="connsiteX6" fmla="*/ 41287 w 359315"/>
                    <a:gd name="connsiteY6" fmla="*/ 91644 h 101992"/>
                    <a:gd name="connsiteX7" fmla="*/ 3715 w 359315"/>
                    <a:gd name="connsiteY7" fmla="*/ 5011 h 101992"/>
                    <a:gd name="connsiteX0" fmla="*/ 10033 w 365633"/>
                    <a:gd name="connsiteY0" fmla="*/ 6405 h 103386"/>
                    <a:gd name="connsiteX1" fmla="*/ 130683 w 365633"/>
                    <a:gd name="connsiteY1" fmla="*/ 19408 h 103386"/>
                    <a:gd name="connsiteX2" fmla="*/ 253981 w 365633"/>
                    <a:gd name="connsiteY2" fmla="*/ 35888 h 103386"/>
                    <a:gd name="connsiteX3" fmla="*/ 305308 w 365633"/>
                    <a:gd name="connsiteY3" fmla="*/ 25758 h 103386"/>
                    <a:gd name="connsiteX4" fmla="*/ 365633 w 365633"/>
                    <a:gd name="connsiteY4" fmla="*/ 57205 h 103386"/>
                    <a:gd name="connsiteX5" fmla="*/ 162433 w 365633"/>
                    <a:gd name="connsiteY5" fmla="*/ 101352 h 103386"/>
                    <a:gd name="connsiteX6" fmla="*/ 47605 w 365633"/>
                    <a:gd name="connsiteY6" fmla="*/ 93038 h 103386"/>
                    <a:gd name="connsiteX7" fmla="*/ 10033 w 365633"/>
                    <a:gd name="connsiteY7" fmla="*/ 6405 h 10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633" h="103386">
                      <a:moveTo>
                        <a:pt x="10033" y="6405"/>
                      </a:moveTo>
                      <a:cubicBezTo>
                        <a:pt x="39754" y="-9042"/>
                        <a:pt x="77175" y="6708"/>
                        <a:pt x="130683" y="19408"/>
                      </a:cubicBezTo>
                      <a:cubicBezTo>
                        <a:pt x="185099" y="37022"/>
                        <a:pt x="223289" y="33771"/>
                        <a:pt x="253981" y="35888"/>
                      </a:cubicBezTo>
                      <a:cubicBezTo>
                        <a:pt x="284673" y="38005"/>
                        <a:pt x="296224" y="17972"/>
                        <a:pt x="305308" y="25758"/>
                      </a:cubicBezTo>
                      <a:lnTo>
                        <a:pt x="365633" y="57205"/>
                      </a:lnTo>
                      <a:cubicBezTo>
                        <a:pt x="365633" y="79833"/>
                        <a:pt x="215438" y="95380"/>
                        <a:pt x="162433" y="101352"/>
                      </a:cubicBezTo>
                      <a:cubicBezTo>
                        <a:pt x="109428" y="107324"/>
                        <a:pt x="71417" y="98808"/>
                        <a:pt x="47605" y="93038"/>
                      </a:cubicBezTo>
                      <a:cubicBezTo>
                        <a:pt x="23793" y="87268"/>
                        <a:pt x="-19688" y="21852"/>
                        <a:pt x="10033" y="64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8A13084-FE86-DE43-91AD-6828054ACF7D}"/>
                  </a:ext>
                </a:extLst>
              </p:cNvPr>
              <p:cNvGrpSpPr/>
              <p:nvPr/>
            </p:nvGrpSpPr>
            <p:grpSpPr>
              <a:xfrm>
                <a:off x="5868532" y="1854270"/>
                <a:ext cx="615872" cy="867532"/>
                <a:chOff x="5999038" y="2021992"/>
                <a:chExt cx="615872" cy="867532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510B7BB4-404E-B549-8590-DF07BDF4B823}"/>
                    </a:ext>
                  </a:extLst>
                </p:cNvPr>
                <p:cNvGrpSpPr/>
                <p:nvPr/>
              </p:nvGrpSpPr>
              <p:grpSpPr>
                <a:xfrm>
                  <a:off x="5999038" y="2289081"/>
                  <a:ext cx="615872" cy="600443"/>
                  <a:chOff x="5999038" y="2289081"/>
                  <a:chExt cx="615872" cy="600443"/>
                </a:xfrm>
              </p:grpSpPr>
              <p:sp>
                <p:nvSpPr>
                  <p:cNvPr id="143" name="Trapezium 142">
                    <a:extLst>
                      <a:ext uri="{FF2B5EF4-FFF2-40B4-BE49-F238E27FC236}">
                        <a16:creationId xmlns:a16="http://schemas.microsoft.com/office/drawing/2014/main" id="{B7E0561C-6DF7-724B-A1A5-50E484EE44C1}"/>
                      </a:ext>
                    </a:extLst>
                  </p:cNvPr>
                  <p:cNvSpPr/>
                  <p:nvPr/>
                </p:nvSpPr>
                <p:spPr>
                  <a:xfrm>
                    <a:off x="5999038" y="2289081"/>
                    <a:ext cx="615872" cy="600443"/>
                  </a:xfrm>
                  <a:prstGeom prst="trapezoid">
                    <a:avLst>
                      <a:gd name="adj" fmla="val 36377"/>
                    </a:avLst>
                  </a:prstGeom>
                  <a:solidFill>
                    <a:srgbClr val="86BBE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268CCCFC-1211-0A41-9862-ACCC9EB87B99}"/>
                      </a:ext>
                    </a:extLst>
                  </p:cNvPr>
                  <p:cNvSpPr/>
                  <p:nvPr/>
                </p:nvSpPr>
                <p:spPr>
                  <a:xfrm>
                    <a:off x="6178566" y="2516186"/>
                    <a:ext cx="319171" cy="276414"/>
                  </a:xfrm>
                  <a:custGeom>
                    <a:avLst/>
                    <a:gdLst>
                      <a:gd name="connsiteX0" fmla="*/ 107 w 319171"/>
                      <a:gd name="connsiteY0" fmla="*/ 215978 h 276414"/>
                      <a:gd name="connsiteX1" fmla="*/ 60432 w 319171"/>
                      <a:gd name="connsiteY1" fmla="*/ 187403 h 276414"/>
                      <a:gd name="connsiteX2" fmla="*/ 117582 w 319171"/>
                      <a:gd name="connsiteY2" fmla="*/ 158828 h 276414"/>
                      <a:gd name="connsiteX3" fmla="*/ 146157 w 319171"/>
                      <a:gd name="connsiteY3" fmla="*/ 120728 h 276414"/>
                      <a:gd name="connsiteX4" fmla="*/ 187432 w 319171"/>
                      <a:gd name="connsiteY4" fmla="*/ 88978 h 276414"/>
                      <a:gd name="connsiteX5" fmla="*/ 231882 w 319171"/>
                      <a:gd name="connsiteY5" fmla="*/ 54053 h 276414"/>
                      <a:gd name="connsiteX6" fmla="*/ 289032 w 319171"/>
                      <a:gd name="connsiteY6" fmla="*/ 78 h 276414"/>
                      <a:gd name="connsiteX7" fmla="*/ 317607 w 319171"/>
                      <a:gd name="connsiteY7" fmla="*/ 66753 h 276414"/>
                      <a:gd name="connsiteX8" fmla="*/ 311257 w 319171"/>
                      <a:gd name="connsiteY8" fmla="*/ 85803 h 276414"/>
                      <a:gd name="connsiteX9" fmla="*/ 276332 w 319171"/>
                      <a:gd name="connsiteY9" fmla="*/ 111203 h 276414"/>
                      <a:gd name="connsiteX10" fmla="*/ 247757 w 319171"/>
                      <a:gd name="connsiteY10" fmla="*/ 142953 h 276414"/>
                      <a:gd name="connsiteX11" fmla="*/ 190607 w 319171"/>
                      <a:gd name="connsiteY11" fmla="*/ 187403 h 276414"/>
                      <a:gd name="connsiteX12" fmla="*/ 130282 w 319171"/>
                      <a:gd name="connsiteY12" fmla="*/ 235028 h 276414"/>
                      <a:gd name="connsiteX13" fmla="*/ 47732 w 319171"/>
                      <a:gd name="connsiteY13" fmla="*/ 276303 h 276414"/>
                      <a:gd name="connsiteX14" fmla="*/ 107 w 319171"/>
                      <a:gd name="connsiteY14" fmla="*/ 215978 h 276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19171" h="276414">
                        <a:moveTo>
                          <a:pt x="107" y="215978"/>
                        </a:moveTo>
                        <a:cubicBezTo>
                          <a:pt x="2224" y="201161"/>
                          <a:pt x="40853" y="196928"/>
                          <a:pt x="60432" y="187403"/>
                        </a:cubicBezTo>
                        <a:cubicBezTo>
                          <a:pt x="80011" y="177878"/>
                          <a:pt x="103295" y="169940"/>
                          <a:pt x="117582" y="158828"/>
                        </a:cubicBezTo>
                        <a:cubicBezTo>
                          <a:pt x="131870" y="147715"/>
                          <a:pt x="134515" y="132370"/>
                          <a:pt x="146157" y="120728"/>
                        </a:cubicBezTo>
                        <a:cubicBezTo>
                          <a:pt x="157799" y="109086"/>
                          <a:pt x="187432" y="88978"/>
                          <a:pt x="187432" y="88978"/>
                        </a:cubicBezTo>
                        <a:cubicBezTo>
                          <a:pt x="201720" y="77865"/>
                          <a:pt x="214949" y="68870"/>
                          <a:pt x="231882" y="54053"/>
                        </a:cubicBezTo>
                        <a:cubicBezTo>
                          <a:pt x="248815" y="39236"/>
                          <a:pt x="274745" y="-2039"/>
                          <a:pt x="289032" y="78"/>
                        </a:cubicBezTo>
                        <a:cubicBezTo>
                          <a:pt x="303320" y="2195"/>
                          <a:pt x="313903" y="52466"/>
                          <a:pt x="317607" y="66753"/>
                        </a:cubicBezTo>
                        <a:cubicBezTo>
                          <a:pt x="321311" y="81040"/>
                          <a:pt x="318136" y="78395"/>
                          <a:pt x="311257" y="85803"/>
                        </a:cubicBezTo>
                        <a:cubicBezTo>
                          <a:pt x="304378" y="93211"/>
                          <a:pt x="286915" y="101678"/>
                          <a:pt x="276332" y="111203"/>
                        </a:cubicBezTo>
                        <a:cubicBezTo>
                          <a:pt x="265749" y="120728"/>
                          <a:pt x="262045" y="130253"/>
                          <a:pt x="247757" y="142953"/>
                        </a:cubicBezTo>
                        <a:cubicBezTo>
                          <a:pt x="233470" y="155653"/>
                          <a:pt x="190607" y="187403"/>
                          <a:pt x="190607" y="187403"/>
                        </a:cubicBezTo>
                        <a:cubicBezTo>
                          <a:pt x="171028" y="202749"/>
                          <a:pt x="154094" y="220211"/>
                          <a:pt x="130282" y="235028"/>
                        </a:cubicBezTo>
                        <a:cubicBezTo>
                          <a:pt x="106470" y="249845"/>
                          <a:pt x="67840" y="278420"/>
                          <a:pt x="47732" y="276303"/>
                        </a:cubicBezTo>
                        <a:cubicBezTo>
                          <a:pt x="27624" y="274186"/>
                          <a:pt x="-2010" y="230795"/>
                          <a:pt x="107" y="21597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BB6CA42F-922A-E346-B04E-ED2E39EE65B0}"/>
                      </a:ext>
                    </a:extLst>
                  </p:cNvPr>
                  <p:cNvSpPr/>
                  <p:nvPr/>
                </p:nvSpPr>
                <p:spPr>
                  <a:xfrm>
                    <a:off x="6146249" y="2293409"/>
                    <a:ext cx="260107" cy="197437"/>
                  </a:xfrm>
                  <a:custGeom>
                    <a:avLst/>
                    <a:gdLst>
                      <a:gd name="connsiteX0" fmla="*/ 551 w 260107"/>
                      <a:gd name="connsiteY0" fmla="*/ 192616 h 197437"/>
                      <a:gd name="connsiteX1" fmla="*/ 57701 w 260107"/>
                      <a:gd name="connsiteY1" fmla="*/ 183091 h 197437"/>
                      <a:gd name="connsiteX2" fmla="*/ 130726 w 260107"/>
                      <a:gd name="connsiteY2" fmla="*/ 116416 h 197437"/>
                      <a:gd name="connsiteX3" fmla="*/ 165651 w 260107"/>
                      <a:gd name="connsiteY3" fmla="*/ 94191 h 197437"/>
                      <a:gd name="connsiteX4" fmla="*/ 210101 w 260107"/>
                      <a:gd name="connsiteY4" fmla="*/ 49741 h 197437"/>
                      <a:gd name="connsiteX5" fmla="*/ 254551 w 260107"/>
                      <a:gd name="connsiteY5" fmla="*/ 30691 h 197437"/>
                      <a:gd name="connsiteX6" fmla="*/ 254551 w 260107"/>
                      <a:gd name="connsiteY6" fmla="*/ 2116 h 197437"/>
                      <a:gd name="connsiteX7" fmla="*/ 210101 w 260107"/>
                      <a:gd name="connsiteY7" fmla="*/ 2116 h 197437"/>
                      <a:gd name="connsiteX8" fmla="*/ 172001 w 260107"/>
                      <a:gd name="connsiteY8" fmla="*/ 2116 h 197437"/>
                      <a:gd name="connsiteX9" fmla="*/ 137076 w 260107"/>
                      <a:gd name="connsiteY9" fmla="*/ 27516 h 197437"/>
                      <a:gd name="connsiteX10" fmla="*/ 108501 w 260107"/>
                      <a:gd name="connsiteY10" fmla="*/ 49741 h 197437"/>
                      <a:gd name="connsiteX11" fmla="*/ 76751 w 260107"/>
                      <a:gd name="connsiteY11" fmla="*/ 65616 h 197437"/>
                      <a:gd name="connsiteX12" fmla="*/ 45001 w 260107"/>
                      <a:gd name="connsiteY12" fmla="*/ 78316 h 197437"/>
                      <a:gd name="connsiteX13" fmla="*/ 29126 w 260107"/>
                      <a:gd name="connsiteY13" fmla="*/ 122766 h 197437"/>
                      <a:gd name="connsiteX14" fmla="*/ 551 w 260107"/>
                      <a:gd name="connsiteY14" fmla="*/ 192616 h 19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0107" h="197437">
                        <a:moveTo>
                          <a:pt x="551" y="192616"/>
                        </a:moveTo>
                        <a:cubicBezTo>
                          <a:pt x="5314" y="202670"/>
                          <a:pt x="36005" y="195791"/>
                          <a:pt x="57701" y="183091"/>
                        </a:cubicBezTo>
                        <a:cubicBezTo>
                          <a:pt x="79397" y="170391"/>
                          <a:pt x="112734" y="131233"/>
                          <a:pt x="130726" y="116416"/>
                        </a:cubicBezTo>
                        <a:cubicBezTo>
                          <a:pt x="148718" y="101599"/>
                          <a:pt x="152422" y="105303"/>
                          <a:pt x="165651" y="94191"/>
                        </a:cubicBezTo>
                        <a:cubicBezTo>
                          <a:pt x="178880" y="83079"/>
                          <a:pt x="195284" y="60324"/>
                          <a:pt x="210101" y="49741"/>
                        </a:cubicBezTo>
                        <a:cubicBezTo>
                          <a:pt x="224918" y="39158"/>
                          <a:pt x="247143" y="38628"/>
                          <a:pt x="254551" y="30691"/>
                        </a:cubicBezTo>
                        <a:cubicBezTo>
                          <a:pt x="261959" y="22753"/>
                          <a:pt x="261959" y="6878"/>
                          <a:pt x="254551" y="2116"/>
                        </a:cubicBezTo>
                        <a:cubicBezTo>
                          <a:pt x="247143" y="-2647"/>
                          <a:pt x="210101" y="2116"/>
                          <a:pt x="210101" y="2116"/>
                        </a:cubicBezTo>
                        <a:cubicBezTo>
                          <a:pt x="196343" y="2116"/>
                          <a:pt x="184172" y="-2117"/>
                          <a:pt x="172001" y="2116"/>
                        </a:cubicBezTo>
                        <a:cubicBezTo>
                          <a:pt x="159830" y="6349"/>
                          <a:pt x="147659" y="19579"/>
                          <a:pt x="137076" y="27516"/>
                        </a:cubicBezTo>
                        <a:cubicBezTo>
                          <a:pt x="126493" y="35453"/>
                          <a:pt x="118555" y="43391"/>
                          <a:pt x="108501" y="49741"/>
                        </a:cubicBezTo>
                        <a:cubicBezTo>
                          <a:pt x="98447" y="56091"/>
                          <a:pt x="87334" y="60853"/>
                          <a:pt x="76751" y="65616"/>
                        </a:cubicBezTo>
                        <a:cubicBezTo>
                          <a:pt x="66168" y="70378"/>
                          <a:pt x="52938" y="68791"/>
                          <a:pt x="45001" y="78316"/>
                        </a:cubicBezTo>
                        <a:cubicBezTo>
                          <a:pt x="37064" y="87841"/>
                          <a:pt x="34947" y="108479"/>
                          <a:pt x="29126" y="122766"/>
                        </a:cubicBezTo>
                        <a:cubicBezTo>
                          <a:pt x="23305" y="137053"/>
                          <a:pt x="-4212" y="182562"/>
                          <a:pt x="551" y="192616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11B65178-1081-A347-B7F8-F8179E3FB7ED}"/>
                      </a:ext>
                    </a:extLst>
                  </p:cNvPr>
                  <p:cNvSpPr/>
                  <p:nvPr/>
                </p:nvSpPr>
                <p:spPr>
                  <a:xfrm>
                    <a:off x="6140446" y="2368423"/>
                    <a:ext cx="306503" cy="270025"/>
                  </a:xfrm>
                  <a:custGeom>
                    <a:avLst/>
                    <a:gdLst>
                      <a:gd name="connsiteX0" fmla="*/ 4 w 306503"/>
                      <a:gd name="connsiteY0" fmla="*/ 222377 h 270025"/>
                      <a:gd name="connsiteX1" fmla="*/ 66679 w 306503"/>
                      <a:gd name="connsiteY1" fmla="*/ 184277 h 270025"/>
                      <a:gd name="connsiteX2" fmla="*/ 117479 w 306503"/>
                      <a:gd name="connsiteY2" fmla="*/ 139827 h 270025"/>
                      <a:gd name="connsiteX3" fmla="*/ 165104 w 306503"/>
                      <a:gd name="connsiteY3" fmla="*/ 104902 h 270025"/>
                      <a:gd name="connsiteX4" fmla="*/ 212729 w 306503"/>
                      <a:gd name="connsiteY4" fmla="*/ 54102 h 270025"/>
                      <a:gd name="connsiteX5" fmla="*/ 254004 w 306503"/>
                      <a:gd name="connsiteY5" fmla="*/ 31877 h 270025"/>
                      <a:gd name="connsiteX6" fmla="*/ 285754 w 306503"/>
                      <a:gd name="connsiteY6" fmla="*/ 127 h 270025"/>
                      <a:gd name="connsiteX7" fmla="*/ 298454 w 306503"/>
                      <a:gd name="connsiteY7" fmla="*/ 44577 h 270025"/>
                      <a:gd name="connsiteX8" fmla="*/ 304804 w 306503"/>
                      <a:gd name="connsiteY8" fmla="*/ 60452 h 270025"/>
                      <a:gd name="connsiteX9" fmla="*/ 266704 w 306503"/>
                      <a:gd name="connsiteY9" fmla="*/ 95377 h 270025"/>
                      <a:gd name="connsiteX10" fmla="*/ 234954 w 306503"/>
                      <a:gd name="connsiteY10" fmla="*/ 136652 h 270025"/>
                      <a:gd name="connsiteX11" fmla="*/ 196854 w 306503"/>
                      <a:gd name="connsiteY11" fmla="*/ 174752 h 270025"/>
                      <a:gd name="connsiteX12" fmla="*/ 136529 w 306503"/>
                      <a:gd name="connsiteY12" fmla="*/ 216027 h 270025"/>
                      <a:gd name="connsiteX13" fmla="*/ 63504 w 306503"/>
                      <a:gd name="connsiteY13" fmla="*/ 270002 h 270025"/>
                      <a:gd name="connsiteX14" fmla="*/ 4 w 306503"/>
                      <a:gd name="connsiteY14" fmla="*/ 222377 h 270025"/>
                      <a:gd name="connsiteX0" fmla="*/ 4 w 306503"/>
                      <a:gd name="connsiteY0" fmla="*/ 222377 h 270025"/>
                      <a:gd name="connsiteX1" fmla="*/ 66679 w 306503"/>
                      <a:gd name="connsiteY1" fmla="*/ 184277 h 270025"/>
                      <a:gd name="connsiteX2" fmla="*/ 117479 w 306503"/>
                      <a:gd name="connsiteY2" fmla="*/ 139827 h 270025"/>
                      <a:gd name="connsiteX3" fmla="*/ 165104 w 306503"/>
                      <a:gd name="connsiteY3" fmla="*/ 104902 h 270025"/>
                      <a:gd name="connsiteX4" fmla="*/ 212729 w 306503"/>
                      <a:gd name="connsiteY4" fmla="*/ 54102 h 270025"/>
                      <a:gd name="connsiteX5" fmla="*/ 254004 w 306503"/>
                      <a:gd name="connsiteY5" fmla="*/ 31877 h 270025"/>
                      <a:gd name="connsiteX6" fmla="*/ 285754 w 306503"/>
                      <a:gd name="connsiteY6" fmla="*/ 127 h 270025"/>
                      <a:gd name="connsiteX7" fmla="*/ 298454 w 306503"/>
                      <a:gd name="connsiteY7" fmla="*/ 44577 h 270025"/>
                      <a:gd name="connsiteX8" fmla="*/ 304804 w 306503"/>
                      <a:gd name="connsiteY8" fmla="*/ 60452 h 270025"/>
                      <a:gd name="connsiteX9" fmla="*/ 266704 w 306503"/>
                      <a:gd name="connsiteY9" fmla="*/ 95377 h 270025"/>
                      <a:gd name="connsiteX10" fmla="*/ 225429 w 306503"/>
                      <a:gd name="connsiteY10" fmla="*/ 130302 h 270025"/>
                      <a:gd name="connsiteX11" fmla="*/ 196854 w 306503"/>
                      <a:gd name="connsiteY11" fmla="*/ 174752 h 270025"/>
                      <a:gd name="connsiteX12" fmla="*/ 136529 w 306503"/>
                      <a:gd name="connsiteY12" fmla="*/ 216027 h 270025"/>
                      <a:gd name="connsiteX13" fmla="*/ 63504 w 306503"/>
                      <a:gd name="connsiteY13" fmla="*/ 270002 h 270025"/>
                      <a:gd name="connsiteX14" fmla="*/ 4 w 306503"/>
                      <a:gd name="connsiteY14" fmla="*/ 222377 h 27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6503" h="270025">
                        <a:moveTo>
                          <a:pt x="4" y="222377"/>
                        </a:moveTo>
                        <a:cubicBezTo>
                          <a:pt x="533" y="208089"/>
                          <a:pt x="47100" y="198035"/>
                          <a:pt x="66679" y="184277"/>
                        </a:cubicBezTo>
                        <a:cubicBezTo>
                          <a:pt x="86258" y="170519"/>
                          <a:pt x="101075" y="153056"/>
                          <a:pt x="117479" y="139827"/>
                        </a:cubicBezTo>
                        <a:cubicBezTo>
                          <a:pt x="133883" y="126598"/>
                          <a:pt x="149229" y="119189"/>
                          <a:pt x="165104" y="104902"/>
                        </a:cubicBezTo>
                        <a:cubicBezTo>
                          <a:pt x="180979" y="90614"/>
                          <a:pt x="197912" y="66273"/>
                          <a:pt x="212729" y="54102"/>
                        </a:cubicBezTo>
                        <a:cubicBezTo>
                          <a:pt x="227546" y="41931"/>
                          <a:pt x="241833" y="40873"/>
                          <a:pt x="254004" y="31877"/>
                        </a:cubicBezTo>
                        <a:cubicBezTo>
                          <a:pt x="266175" y="22881"/>
                          <a:pt x="278346" y="-1990"/>
                          <a:pt x="285754" y="127"/>
                        </a:cubicBezTo>
                        <a:cubicBezTo>
                          <a:pt x="293162" y="2244"/>
                          <a:pt x="295279" y="34523"/>
                          <a:pt x="298454" y="44577"/>
                        </a:cubicBezTo>
                        <a:cubicBezTo>
                          <a:pt x="301629" y="54631"/>
                          <a:pt x="310096" y="51985"/>
                          <a:pt x="304804" y="60452"/>
                        </a:cubicBezTo>
                        <a:cubicBezTo>
                          <a:pt x="299512" y="68919"/>
                          <a:pt x="279933" y="83735"/>
                          <a:pt x="266704" y="95377"/>
                        </a:cubicBezTo>
                        <a:cubicBezTo>
                          <a:pt x="253475" y="107019"/>
                          <a:pt x="237071" y="117073"/>
                          <a:pt x="225429" y="130302"/>
                        </a:cubicBezTo>
                        <a:cubicBezTo>
                          <a:pt x="213787" y="143531"/>
                          <a:pt x="211671" y="160465"/>
                          <a:pt x="196854" y="174752"/>
                        </a:cubicBezTo>
                        <a:cubicBezTo>
                          <a:pt x="182037" y="189039"/>
                          <a:pt x="158754" y="200152"/>
                          <a:pt x="136529" y="216027"/>
                        </a:cubicBezTo>
                        <a:cubicBezTo>
                          <a:pt x="114304" y="231902"/>
                          <a:pt x="84141" y="268944"/>
                          <a:pt x="63504" y="270002"/>
                        </a:cubicBezTo>
                        <a:cubicBezTo>
                          <a:pt x="42867" y="271060"/>
                          <a:pt x="-525" y="236665"/>
                          <a:pt x="4" y="222377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Trapezium 40">
                  <a:extLst>
                    <a:ext uri="{FF2B5EF4-FFF2-40B4-BE49-F238E27FC236}">
                      <a16:creationId xmlns:a16="http://schemas.microsoft.com/office/drawing/2014/main" id="{6628932D-DC7B-6743-9ECA-FD1B76D025A8}"/>
                    </a:ext>
                  </a:extLst>
                </p:cNvPr>
                <p:cNvSpPr/>
                <p:nvPr/>
              </p:nvSpPr>
              <p:spPr>
                <a:xfrm rot="10800000">
                  <a:off x="6141766" y="2021992"/>
                  <a:ext cx="355866" cy="263152"/>
                </a:xfrm>
                <a:custGeom>
                  <a:avLst/>
                  <a:gdLst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42801 w 342801"/>
                    <a:gd name="connsiteY3" fmla="*/ 241782 h 241782"/>
                    <a:gd name="connsiteX4" fmla="*/ 0 w 342801"/>
                    <a:gd name="connsiteY4" fmla="*/ 241782 h 241782"/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14221 w 342801"/>
                    <a:gd name="connsiteY3" fmla="*/ 107034 h 241782"/>
                    <a:gd name="connsiteX4" fmla="*/ 342801 w 342801"/>
                    <a:gd name="connsiteY4" fmla="*/ 241782 h 241782"/>
                    <a:gd name="connsiteX5" fmla="*/ 0 w 342801"/>
                    <a:gd name="connsiteY5" fmla="*/ 241782 h 241782"/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14221 w 342801"/>
                    <a:gd name="connsiteY3" fmla="*/ 107034 h 241782"/>
                    <a:gd name="connsiteX4" fmla="*/ 342801 w 342801"/>
                    <a:gd name="connsiteY4" fmla="*/ 241782 h 241782"/>
                    <a:gd name="connsiteX5" fmla="*/ 0 w 342801"/>
                    <a:gd name="connsiteY5" fmla="*/ 241782 h 241782"/>
                    <a:gd name="connsiteX0" fmla="*/ 0 w 342801"/>
                    <a:gd name="connsiteY0" fmla="*/ 241782 h 241782"/>
                    <a:gd name="connsiteX1" fmla="*/ 31646 w 342801"/>
                    <a:gd name="connsiteY1" fmla="*/ 116559 h 241782"/>
                    <a:gd name="connsiteX2" fmla="*/ 85847 w 342801"/>
                    <a:gd name="connsiteY2" fmla="*/ 0 h 241782"/>
                    <a:gd name="connsiteX3" fmla="*/ 256954 w 342801"/>
                    <a:gd name="connsiteY3" fmla="*/ 0 h 241782"/>
                    <a:gd name="connsiteX4" fmla="*/ 314221 w 342801"/>
                    <a:gd name="connsiteY4" fmla="*/ 107034 h 241782"/>
                    <a:gd name="connsiteX5" fmla="*/ 342801 w 342801"/>
                    <a:gd name="connsiteY5" fmla="*/ 241782 h 241782"/>
                    <a:gd name="connsiteX6" fmla="*/ 0 w 342801"/>
                    <a:gd name="connsiteY6" fmla="*/ 241782 h 241782"/>
                    <a:gd name="connsiteX0" fmla="*/ 0 w 365026"/>
                    <a:gd name="connsiteY0" fmla="*/ 235432 h 241782"/>
                    <a:gd name="connsiteX1" fmla="*/ 53871 w 365026"/>
                    <a:gd name="connsiteY1" fmla="*/ 116559 h 241782"/>
                    <a:gd name="connsiteX2" fmla="*/ 108072 w 365026"/>
                    <a:gd name="connsiteY2" fmla="*/ 0 h 241782"/>
                    <a:gd name="connsiteX3" fmla="*/ 279179 w 365026"/>
                    <a:gd name="connsiteY3" fmla="*/ 0 h 241782"/>
                    <a:gd name="connsiteX4" fmla="*/ 336446 w 365026"/>
                    <a:gd name="connsiteY4" fmla="*/ 107034 h 241782"/>
                    <a:gd name="connsiteX5" fmla="*/ 365026 w 365026"/>
                    <a:gd name="connsiteY5" fmla="*/ 241782 h 241782"/>
                    <a:gd name="connsiteX6" fmla="*/ 0 w 365026"/>
                    <a:gd name="connsiteY6" fmla="*/ 235432 h 241782"/>
                    <a:gd name="connsiteX0" fmla="*/ 0 w 342801"/>
                    <a:gd name="connsiteY0" fmla="*/ 235432 h 267182"/>
                    <a:gd name="connsiteX1" fmla="*/ 53871 w 342801"/>
                    <a:gd name="connsiteY1" fmla="*/ 116559 h 267182"/>
                    <a:gd name="connsiteX2" fmla="*/ 108072 w 342801"/>
                    <a:gd name="connsiteY2" fmla="*/ 0 h 267182"/>
                    <a:gd name="connsiteX3" fmla="*/ 279179 w 342801"/>
                    <a:gd name="connsiteY3" fmla="*/ 0 h 267182"/>
                    <a:gd name="connsiteX4" fmla="*/ 336446 w 342801"/>
                    <a:gd name="connsiteY4" fmla="*/ 107034 h 267182"/>
                    <a:gd name="connsiteX5" fmla="*/ 342801 w 342801"/>
                    <a:gd name="connsiteY5" fmla="*/ 267182 h 267182"/>
                    <a:gd name="connsiteX6" fmla="*/ 0 w 342801"/>
                    <a:gd name="connsiteY6" fmla="*/ 235432 h 267182"/>
                    <a:gd name="connsiteX0" fmla="*/ 0 w 342801"/>
                    <a:gd name="connsiteY0" fmla="*/ 235432 h 267182"/>
                    <a:gd name="connsiteX1" fmla="*/ 53871 w 342801"/>
                    <a:gd name="connsiteY1" fmla="*/ 116559 h 267182"/>
                    <a:gd name="connsiteX2" fmla="*/ 108072 w 342801"/>
                    <a:gd name="connsiteY2" fmla="*/ 0 h 267182"/>
                    <a:gd name="connsiteX3" fmla="*/ 279179 w 342801"/>
                    <a:gd name="connsiteY3" fmla="*/ 0 h 267182"/>
                    <a:gd name="connsiteX4" fmla="*/ 336446 w 342801"/>
                    <a:gd name="connsiteY4" fmla="*/ 107034 h 267182"/>
                    <a:gd name="connsiteX5" fmla="*/ 342801 w 342801"/>
                    <a:gd name="connsiteY5" fmla="*/ 267182 h 267182"/>
                    <a:gd name="connsiteX6" fmla="*/ 0 w 342801"/>
                    <a:gd name="connsiteY6" fmla="*/ 235432 h 267182"/>
                    <a:gd name="connsiteX0" fmla="*/ 0 w 342801"/>
                    <a:gd name="connsiteY0" fmla="*/ 235432 h 273995"/>
                    <a:gd name="connsiteX1" fmla="*/ 53871 w 342801"/>
                    <a:gd name="connsiteY1" fmla="*/ 116559 h 273995"/>
                    <a:gd name="connsiteX2" fmla="*/ 108072 w 342801"/>
                    <a:gd name="connsiteY2" fmla="*/ 0 h 273995"/>
                    <a:gd name="connsiteX3" fmla="*/ 279179 w 342801"/>
                    <a:gd name="connsiteY3" fmla="*/ 0 h 273995"/>
                    <a:gd name="connsiteX4" fmla="*/ 336446 w 342801"/>
                    <a:gd name="connsiteY4" fmla="*/ 107034 h 273995"/>
                    <a:gd name="connsiteX5" fmla="*/ 342801 w 342801"/>
                    <a:gd name="connsiteY5" fmla="*/ 267182 h 273995"/>
                    <a:gd name="connsiteX6" fmla="*/ 114197 w 342801"/>
                    <a:gd name="connsiteY6" fmla="*/ 243559 h 273995"/>
                    <a:gd name="connsiteX7" fmla="*/ 0 w 342801"/>
                    <a:gd name="connsiteY7" fmla="*/ 235432 h 273995"/>
                    <a:gd name="connsiteX0" fmla="*/ 0 w 342801"/>
                    <a:gd name="connsiteY0" fmla="*/ 235432 h 275751"/>
                    <a:gd name="connsiteX1" fmla="*/ 53871 w 342801"/>
                    <a:gd name="connsiteY1" fmla="*/ 116559 h 275751"/>
                    <a:gd name="connsiteX2" fmla="*/ 108072 w 342801"/>
                    <a:gd name="connsiteY2" fmla="*/ 0 h 275751"/>
                    <a:gd name="connsiteX3" fmla="*/ 279179 w 342801"/>
                    <a:gd name="connsiteY3" fmla="*/ 0 h 275751"/>
                    <a:gd name="connsiteX4" fmla="*/ 336446 w 342801"/>
                    <a:gd name="connsiteY4" fmla="*/ 107034 h 275751"/>
                    <a:gd name="connsiteX5" fmla="*/ 342801 w 342801"/>
                    <a:gd name="connsiteY5" fmla="*/ 267182 h 275751"/>
                    <a:gd name="connsiteX6" fmla="*/ 222147 w 342801"/>
                    <a:gd name="connsiteY6" fmla="*/ 243558 h 275751"/>
                    <a:gd name="connsiteX7" fmla="*/ 114197 w 342801"/>
                    <a:gd name="connsiteY7" fmla="*/ 243559 h 275751"/>
                    <a:gd name="connsiteX8" fmla="*/ 0 w 342801"/>
                    <a:gd name="connsiteY8" fmla="*/ 235432 h 275751"/>
                    <a:gd name="connsiteX0" fmla="*/ 0 w 342801"/>
                    <a:gd name="connsiteY0" fmla="*/ 235432 h 278853"/>
                    <a:gd name="connsiteX1" fmla="*/ 53871 w 342801"/>
                    <a:gd name="connsiteY1" fmla="*/ 116559 h 278853"/>
                    <a:gd name="connsiteX2" fmla="*/ 108072 w 342801"/>
                    <a:gd name="connsiteY2" fmla="*/ 0 h 278853"/>
                    <a:gd name="connsiteX3" fmla="*/ 279179 w 342801"/>
                    <a:gd name="connsiteY3" fmla="*/ 0 h 278853"/>
                    <a:gd name="connsiteX4" fmla="*/ 336446 w 342801"/>
                    <a:gd name="connsiteY4" fmla="*/ 107034 h 278853"/>
                    <a:gd name="connsiteX5" fmla="*/ 342801 w 342801"/>
                    <a:gd name="connsiteY5" fmla="*/ 267182 h 278853"/>
                    <a:gd name="connsiteX6" fmla="*/ 304697 w 342801"/>
                    <a:gd name="connsiteY6" fmla="*/ 259433 h 278853"/>
                    <a:gd name="connsiteX7" fmla="*/ 222147 w 342801"/>
                    <a:gd name="connsiteY7" fmla="*/ 243558 h 278853"/>
                    <a:gd name="connsiteX8" fmla="*/ 114197 w 342801"/>
                    <a:gd name="connsiteY8" fmla="*/ 243559 h 278853"/>
                    <a:gd name="connsiteX9" fmla="*/ 0 w 342801"/>
                    <a:gd name="connsiteY9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36446 w 365022"/>
                    <a:gd name="connsiteY4" fmla="*/ 107034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65986"/>
                    <a:gd name="connsiteX1" fmla="*/ 53871 w 365022"/>
                    <a:gd name="connsiteY1" fmla="*/ 116559 h 265986"/>
                    <a:gd name="connsiteX2" fmla="*/ 108072 w 365022"/>
                    <a:gd name="connsiteY2" fmla="*/ 0 h 265986"/>
                    <a:gd name="connsiteX3" fmla="*/ 279179 w 365022"/>
                    <a:gd name="connsiteY3" fmla="*/ 0 h 265986"/>
                    <a:gd name="connsiteX4" fmla="*/ 349146 w 365022"/>
                    <a:gd name="connsiteY4" fmla="*/ 103859 h 265986"/>
                    <a:gd name="connsiteX5" fmla="*/ 365022 w 365022"/>
                    <a:gd name="connsiteY5" fmla="*/ 199108 h 265986"/>
                    <a:gd name="connsiteX6" fmla="*/ 342801 w 365022"/>
                    <a:gd name="connsiteY6" fmla="*/ 248132 h 265986"/>
                    <a:gd name="connsiteX7" fmla="*/ 304697 w 365022"/>
                    <a:gd name="connsiteY7" fmla="*/ 259433 h 265986"/>
                    <a:gd name="connsiteX8" fmla="*/ 222147 w 365022"/>
                    <a:gd name="connsiteY8" fmla="*/ 243558 h 265986"/>
                    <a:gd name="connsiteX9" fmla="*/ 114197 w 365022"/>
                    <a:gd name="connsiteY9" fmla="*/ 243559 h 265986"/>
                    <a:gd name="connsiteX10" fmla="*/ 0 w 365022"/>
                    <a:gd name="connsiteY10" fmla="*/ 235432 h 265986"/>
                    <a:gd name="connsiteX0" fmla="*/ 0 w 365022"/>
                    <a:gd name="connsiteY0" fmla="*/ 235432 h 265986"/>
                    <a:gd name="connsiteX1" fmla="*/ 53871 w 365022"/>
                    <a:gd name="connsiteY1" fmla="*/ 116559 h 265986"/>
                    <a:gd name="connsiteX2" fmla="*/ 108072 w 365022"/>
                    <a:gd name="connsiteY2" fmla="*/ 0 h 265986"/>
                    <a:gd name="connsiteX3" fmla="*/ 279179 w 365022"/>
                    <a:gd name="connsiteY3" fmla="*/ 0 h 265986"/>
                    <a:gd name="connsiteX4" fmla="*/ 365021 w 365022"/>
                    <a:gd name="connsiteY4" fmla="*/ 122909 h 265986"/>
                    <a:gd name="connsiteX5" fmla="*/ 365022 w 365022"/>
                    <a:gd name="connsiteY5" fmla="*/ 199108 h 265986"/>
                    <a:gd name="connsiteX6" fmla="*/ 342801 w 365022"/>
                    <a:gd name="connsiteY6" fmla="*/ 248132 h 265986"/>
                    <a:gd name="connsiteX7" fmla="*/ 304697 w 365022"/>
                    <a:gd name="connsiteY7" fmla="*/ 259433 h 265986"/>
                    <a:gd name="connsiteX8" fmla="*/ 222147 w 365022"/>
                    <a:gd name="connsiteY8" fmla="*/ 243558 h 265986"/>
                    <a:gd name="connsiteX9" fmla="*/ 114197 w 365022"/>
                    <a:gd name="connsiteY9" fmla="*/ 243559 h 265986"/>
                    <a:gd name="connsiteX10" fmla="*/ 0 w 365022"/>
                    <a:gd name="connsiteY10" fmla="*/ 235432 h 265986"/>
                    <a:gd name="connsiteX0" fmla="*/ 0 w 374547"/>
                    <a:gd name="connsiteY0" fmla="*/ 235432 h 265986"/>
                    <a:gd name="connsiteX1" fmla="*/ 53871 w 374547"/>
                    <a:gd name="connsiteY1" fmla="*/ 116559 h 265986"/>
                    <a:gd name="connsiteX2" fmla="*/ 108072 w 374547"/>
                    <a:gd name="connsiteY2" fmla="*/ 0 h 265986"/>
                    <a:gd name="connsiteX3" fmla="*/ 279179 w 374547"/>
                    <a:gd name="connsiteY3" fmla="*/ 0 h 265986"/>
                    <a:gd name="connsiteX4" fmla="*/ 365021 w 374547"/>
                    <a:gd name="connsiteY4" fmla="*/ 122909 h 265986"/>
                    <a:gd name="connsiteX5" fmla="*/ 374547 w 374547"/>
                    <a:gd name="connsiteY5" fmla="*/ 186408 h 265986"/>
                    <a:gd name="connsiteX6" fmla="*/ 342801 w 374547"/>
                    <a:gd name="connsiteY6" fmla="*/ 248132 h 265986"/>
                    <a:gd name="connsiteX7" fmla="*/ 304697 w 374547"/>
                    <a:gd name="connsiteY7" fmla="*/ 259433 h 265986"/>
                    <a:gd name="connsiteX8" fmla="*/ 222147 w 374547"/>
                    <a:gd name="connsiteY8" fmla="*/ 243558 h 265986"/>
                    <a:gd name="connsiteX9" fmla="*/ 114197 w 374547"/>
                    <a:gd name="connsiteY9" fmla="*/ 243559 h 265986"/>
                    <a:gd name="connsiteX10" fmla="*/ 0 w 374547"/>
                    <a:gd name="connsiteY10" fmla="*/ 235432 h 265986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65021 w 374547"/>
                    <a:gd name="connsiteY4" fmla="*/ 122909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58671 w 374547"/>
                    <a:gd name="connsiteY4" fmla="*/ 91159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71371 w 374547"/>
                    <a:gd name="connsiteY4" fmla="*/ 119734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71371 w 374547"/>
                    <a:gd name="connsiteY4" fmla="*/ 119734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1371"/>
                    <a:gd name="connsiteY0" fmla="*/ 235432 h 263152"/>
                    <a:gd name="connsiteX1" fmla="*/ 53871 w 371371"/>
                    <a:gd name="connsiteY1" fmla="*/ 116559 h 263152"/>
                    <a:gd name="connsiteX2" fmla="*/ 108072 w 371371"/>
                    <a:gd name="connsiteY2" fmla="*/ 0 h 263152"/>
                    <a:gd name="connsiteX3" fmla="*/ 279179 w 371371"/>
                    <a:gd name="connsiteY3" fmla="*/ 0 h 263152"/>
                    <a:gd name="connsiteX4" fmla="*/ 371371 w 371371"/>
                    <a:gd name="connsiteY4" fmla="*/ 119734 h 263152"/>
                    <a:gd name="connsiteX5" fmla="*/ 365022 w 371371"/>
                    <a:gd name="connsiteY5" fmla="*/ 183233 h 263152"/>
                    <a:gd name="connsiteX6" fmla="*/ 352326 w 371371"/>
                    <a:gd name="connsiteY6" fmla="*/ 241782 h 263152"/>
                    <a:gd name="connsiteX7" fmla="*/ 304697 w 371371"/>
                    <a:gd name="connsiteY7" fmla="*/ 259433 h 263152"/>
                    <a:gd name="connsiteX8" fmla="*/ 222147 w 371371"/>
                    <a:gd name="connsiteY8" fmla="*/ 243558 h 263152"/>
                    <a:gd name="connsiteX9" fmla="*/ 114197 w 371371"/>
                    <a:gd name="connsiteY9" fmla="*/ 243559 h 263152"/>
                    <a:gd name="connsiteX10" fmla="*/ 0 w 371371"/>
                    <a:gd name="connsiteY10" fmla="*/ 235432 h 263152"/>
                    <a:gd name="connsiteX0" fmla="*/ 0 w 371371"/>
                    <a:gd name="connsiteY0" fmla="*/ 235432 h 263152"/>
                    <a:gd name="connsiteX1" fmla="*/ 53871 w 371371"/>
                    <a:gd name="connsiteY1" fmla="*/ 116559 h 263152"/>
                    <a:gd name="connsiteX2" fmla="*/ 108072 w 371371"/>
                    <a:gd name="connsiteY2" fmla="*/ 0 h 263152"/>
                    <a:gd name="connsiteX3" fmla="*/ 279179 w 371371"/>
                    <a:gd name="connsiteY3" fmla="*/ 0 h 263152"/>
                    <a:gd name="connsiteX4" fmla="*/ 330096 w 371371"/>
                    <a:gd name="connsiteY4" fmla="*/ 46709 h 263152"/>
                    <a:gd name="connsiteX5" fmla="*/ 371371 w 371371"/>
                    <a:gd name="connsiteY5" fmla="*/ 119734 h 263152"/>
                    <a:gd name="connsiteX6" fmla="*/ 365022 w 371371"/>
                    <a:gd name="connsiteY6" fmla="*/ 183233 h 263152"/>
                    <a:gd name="connsiteX7" fmla="*/ 352326 w 371371"/>
                    <a:gd name="connsiteY7" fmla="*/ 241782 h 263152"/>
                    <a:gd name="connsiteX8" fmla="*/ 304697 w 371371"/>
                    <a:gd name="connsiteY8" fmla="*/ 259433 h 263152"/>
                    <a:gd name="connsiteX9" fmla="*/ 222147 w 371371"/>
                    <a:gd name="connsiteY9" fmla="*/ 243558 h 263152"/>
                    <a:gd name="connsiteX10" fmla="*/ 114197 w 371371"/>
                    <a:gd name="connsiteY10" fmla="*/ 243559 h 263152"/>
                    <a:gd name="connsiteX11" fmla="*/ 0 w 371371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71371 w 377722"/>
                    <a:gd name="connsiteY5" fmla="*/ 119734 h 263152"/>
                    <a:gd name="connsiteX6" fmla="*/ 377722 w 377722"/>
                    <a:gd name="connsiteY6" fmla="*/ 192758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84071"/>
                    <a:gd name="connsiteY0" fmla="*/ 235432 h 263152"/>
                    <a:gd name="connsiteX1" fmla="*/ 53871 w 384071"/>
                    <a:gd name="connsiteY1" fmla="*/ 116559 h 263152"/>
                    <a:gd name="connsiteX2" fmla="*/ 108072 w 384071"/>
                    <a:gd name="connsiteY2" fmla="*/ 0 h 263152"/>
                    <a:gd name="connsiteX3" fmla="*/ 279179 w 384071"/>
                    <a:gd name="connsiteY3" fmla="*/ 0 h 263152"/>
                    <a:gd name="connsiteX4" fmla="*/ 330096 w 384071"/>
                    <a:gd name="connsiteY4" fmla="*/ 46709 h 263152"/>
                    <a:gd name="connsiteX5" fmla="*/ 384071 w 384071"/>
                    <a:gd name="connsiteY5" fmla="*/ 180059 h 263152"/>
                    <a:gd name="connsiteX6" fmla="*/ 377722 w 384071"/>
                    <a:gd name="connsiteY6" fmla="*/ 192758 h 263152"/>
                    <a:gd name="connsiteX7" fmla="*/ 352326 w 384071"/>
                    <a:gd name="connsiteY7" fmla="*/ 241782 h 263152"/>
                    <a:gd name="connsiteX8" fmla="*/ 304697 w 384071"/>
                    <a:gd name="connsiteY8" fmla="*/ 259433 h 263152"/>
                    <a:gd name="connsiteX9" fmla="*/ 222147 w 384071"/>
                    <a:gd name="connsiteY9" fmla="*/ 243558 h 263152"/>
                    <a:gd name="connsiteX10" fmla="*/ 114197 w 384071"/>
                    <a:gd name="connsiteY10" fmla="*/ 243559 h 263152"/>
                    <a:gd name="connsiteX11" fmla="*/ 0 w 384071"/>
                    <a:gd name="connsiteY11" fmla="*/ 235432 h 263152"/>
                    <a:gd name="connsiteX0" fmla="*/ 0 w 387832"/>
                    <a:gd name="connsiteY0" fmla="*/ 235432 h 263152"/>
                    <a:gd name="connsiteX1" fmla="*/ 53871 w 387832"/>
                    <a:gd name="connsiteY1" fmla="*/ 116559 h 263152"/>
                    <a:gd name="connsiteX2" fmla="*/ 108072 w 387832"/>
                    <a:gd name="connsiteY2" fmla="*/ 0 h 263152"/>
                    <a:gd name="connsiteX3" fmla="*/ 279179 w 387832"/>
                    <a:gd name="connsiteY3" fmla="*/ 0 h 263152"/>
                    <a:gd name="connsiteX4" fmla="*/ 330096 w 387832"/>
                    <a:gd name="connsiteY4" fmla="*/ 46709 h 263152"/>
                    <a:gd name="connsiteX5" fmla="*/ 384071 w 387832"/>
                    <a:gd name="connsiteY5" fmla="*/ 180059 h 263152"/>
                    <a:gd name="connsiteX6" fmla="*/ 387832 w 387832"/>
                    <a:gd name="connsiteY6" fmla="*/ 202283 h 263152"/>
                    <a:gd name="connsiteX7" fmla="*/ 352326 w 387832"/>
                    <a:gd name="connsiteY7" fmla="*/ 241782 h 263152"/>
                    <a:gd name="connsiteX8" fmla="*/ 304697 w 387832"/>
                    <a:gd name="connsiteY8" fmla="*/ 259433 h 263152"/>
                    <a:gd name="connsiteX9" fmla="*/ 222147 w 387832"/>
                    <a:gd name="connsiteY9" fmla="*/ 243558 h 263152"/>
                    <a:gd name="connsiteX10" fmla="*/ 114197 w 387832"/>
                    <a:gd name="connsiteY10" fmla="*/ 243559 h 263152"/>
                    <a:gd name="connsiteX11" fmla="*/ 0 w 387832"/>
                    <a:gd name="connsiteY11" fmla="*/ 235432 h 263152"/>
                    <a:gd name="connsiteX0" fmla="*/ 0 w 387832"/>
                    <a:gd name="connsiteY0" fmla="*/ 235432 h 263152"/>
                    <a:gd name="connsiteX1" fmla="*/ 53871 w 387832"/>
                    <a:gd name="connsiteY1" fmla="*/ 116559 h 263152"/>
                    <a:gd name="connsiteX2" fmla="*/ 108072 w 387832"/>
                    <a:gd name="connsiteY2" fmla="*/ 0 h 263152"/>
                    <a:gd name="connsiteX3" fmla="*/ 279179 w 387832"/>
                    <a:gd name="connsiteY3" fmla="*/ 0 h 263152"/>
                    <a:gd name="connsiteX4" fmla="*/ 330096 w 387832"/>
                    <a:gd name="connsiteY4" fmla="*/ 46709 h 263152"/>
                    <a:gd name="connsiteX5" fmla="*/ 367221 w 387832"/>
                    <a:gd name="connsiteY5" fmla="*/ 116559 h 263152"/>
                    <a:gd name="connsiteX6" fmla="*/ 387832 w 387832"/>
                    <a:gd name="connsiteY6" fmla="*/ 202283 h 263152"/>
                    <a:gd name="connsiteX7" fmla="*/ 352326 w 387832"/>
                    <a:gd name="connsiteY7" fmla="*/ 241782 h 263152"/>
                    <a:gd name="connsiteX8" fmla="*/ 304697 w 387832"/>
                    <a:gd name="connsiteY8" fmla="*/ 259433 h 263152"/>
                    <a:gd name="connsiteX9" fmla="*/ 222147 w 387832"/>
                    <a:gd name="connsiteY9" fmla="*/ 243558 h 263152"/>
                    <a:gd name="connsiteX10" fmla="*/ 114197 w 387832"/>
                    <a:gd name="connsiteY10" fmla="*/ 243559 h 263152"/>
                    <a:gd name="connsiteX11" fmla="*/ 0 w 38783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67221 w 377722"/>
                    <a:gd name="connsiteY5" fmla="*/ 11655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50371 w 377722"/>
                    <a:gd name="connsiteY5" fmla="*/ 8480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50371 w 377722"/>
                    <a:gd name="connsiteY5" fmla="*/ 8480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7722" h="263152">
                      <a:moveTo>
                        <a:pt x="0" y="235432"/>
                      </a:moveTo>
                      <a:cubicBezTo>
                        <a:pt x="16899" y="195808"/>
                        <a:pt x="36972" y="156183"/>
                        <a:pt x="53871" y="116559"/>
                      </a:cubicBezTo>
                      <a:lnTo>
                        <a:pt x="108072" y="0"/>
                      </a:lnTo>
                      <a:lnTo>
                        <a:pt x="279179" y="0"/>
                      </a:lnTo>
                      <a:cubicBezTo>
                        <a:pt x="318300" y="9901"/>
                        <a:pt x="314731" y="26753"/>
                        <a:pt x="330096" y="46709"/>
                      </a:cubicBezTo>
                      <a:cubicBezTo>
                        <a:pt x="345461" y="66665"/>
                        <a:pt x="387107" y="181647"/>
                        <a:pt x="350371" y="84809"/>
                      </a:cubicBezTo>
                      <a:cubicBezTo>
                        <a:pt x="340846" y="87984"/>
                        <a:pt x="374547" y="138783"/>
                        <a:pt x="377722" y="170533"/>
                      </a:cubicBezTo>
                      <a:lnTo>
                        <a:pt x="352326" y="241782"/>
                      </a:lnTo>
                      <a:cubicBezTo>
                        <a:pt x="346505" y="270357"/>
                        <a:pt x="324806" y="263370"/>
                        <a:pt x="304697" y="259433"/>
                      </a:cubicBezTo>
                      <a:lnTo>
                        <a:pt x="222147" y="243558"/>
                      </a:lnTo>
                      <a:cubicBezTo>
                        <a:pt x="190926" y="237737"/>
                        <a:pt x="151222" y="249676"/>
                        <a:pt x="114197" y="243559"/>
                      </a:cubicBezTo>
                      <a:cubicBezTo>
                        <a:pt x="57064" y="238267"/>
                        <a:pt x="10054" y="256599"/>
                        <a:pt x="0" y="235432"/>
                      </a:cubicBezTo>
                      <a:close/>
                    </a:path>
                  </a:pathLst>
                </a:custGeom>
                <a:solidFill>
                  <a:srgbClr val="86BBE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>
                  <a:extLst>
                    <a:ext uri="{FF2B5EF4-FFF2-40B4-BE49-F238E27FC236}">
                      <a16:creationId xmlns:a16="http://schemas.microsoft.com/office/drawing/2014/main" id="{7B8F6E5B-E9C1-D948-A0E4-0D68D4E26A2A}"/>
                    </a:ext>
                  </a:extLst>
                </p:cNvPr>
                <p:cNvSpPr/>
                <p:nvPr/>
              </p:nvSpPr>
              <p:spPr>
                <a:xfrm>
                  <a:off x="6387745" y="2040349"/>
                  <a:ext cx="95896" cy="75027"/>
                </a:xfrm>
                <a:custGeom>
                  <a:avLst/>
                  <a:gdLst>
                    <a:gd name="connsiteX0" fmla="*/ 355 w 95896"/>
                    <a:gd name="connsiteY0" fmla="*/ 7526 h 75027"/>
                    <a:gd name="connsiteX1" fmla="*/ 51155 w 95896"/>
                    <a:gd name="connsiteY1" fmla="*/ 51976 h 75027"/>
                    <a:gd name="connsiteX2" fmla="*/ 67030 w 95896"/>
                    <a:gd name="connsiteY2" fmla="*/ 61501 h 75027"/>
                    <a:gd name="connsiteX3" fmla="*/ 79730 w 95896"/>
                    <a:gd name="connsiteY3" fmla="*/ 74201 h 75027"/>
                    <a:gd name="connsiteX4" fmla="*/ 89255 w 95896"/>
                    <a:gd name="connsiteY4" fmla="*/ 36101 h 75027"/>
                    <a:gd name="connsiteX5" fmla="*/ 95605 w 95896"/>
                    <a:gd name="connsiteY5" fmla="*/ 13876 h 75027"/>
                    <a:gd name="connsiteX6" fmla="*/ 79730 w 95896"/>
                    <a:gd name="connsiteY6" fmla="*/ 1176 h 75027"/>
                    <a:gd name="connsiteX7" fmla="*/ 355 w 95896"/>
                    <a:gd name="connsiteY7" fmla="*/ 7526 h 7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896" h="75027">
                      <a:moveTo>
                        <a:pt x="355" y="7526"/>
                      </a:moveTo>
                      <a:cubicBezTo>
                        <a:pt x="-4408" y="15993"/>
                        <a:pt x="40043" y="42980"/>
                        <a:pt x="51155" y="51976"/>
                      </a:cubicBezTo>
                      <a:cubicBezTo>
                        <a:pt x="62267" y="60972"/>
                        <a:pt x="67030" y="61501"/>
                        <a:pt x="67030" y="61501"/>
                      </a:cubicBezTo>
                      <a:cubicBezTo>
                        <a:pt x="71792" y="65205"/>
                        <a:pt x="76026" y="78434"/>
                        <a:pt x="79730" y="74201"/>
                      </a:cubicBezTo>
                      <a:cubicBezTo>
                        <a:pt x="83434" y="69968"/>
                        <a:pt x="86609" y="46155"/>
                        <a:pt x="89255" y="36101"/>
                      </a:cubicBezTo>
                      <a:cubicBezTo>
                        <a:pt x="91901" y="26047"/>
                        <a:pt x="97193" y="19697"/>
                        <a:pt x="95605" y="13876"/>
                      </a:cubicBezTo>
                      <a:cubicBezTo>
                        <a:pt x="94018" y="8055"/>
                        <a:pt x="94547" y="3293"/>
                        <a:pt x="79730" y="1176"/>
                      </a:cubicBezTo>
                      <a:cubicBezTo>
                        <a:pt x="64913" y="-941"/>
                        <a:pt x="5118" y="-941"/>
                        <a:pt x="355" y="7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9A6F332C-0DBE-1C47-9554-16730F0F74A2}"/>
                    </a:ext>
                  </a:extLst>
                </p:cNvPr>
                <p:cNvSpPr/>
                <p:nvPr/>
              </p:nvSpPr>
              <p:spPr>
                <a:xfrm>
                  <a:off x="6158481" y="2024247"/>
                  <a:ext cx="281523" cy="199024"/>
                </a:xfrm>
                <a:custGeom>
                  <a:avLst/>
                  <a:gdLst>
                    <a:gd name="connsiteX0" fmla="*/ 14 w 277343"/>
                    <a:gd name="connsiteY0" fmla="*/ 32050 h 188396"/>
                    <a:gd name="connsiteX1" fmla="*/ 73039 w 277343"/>
                    <a:gd name="connsiteY1" fmla="*/ 73325 h 188396"/>
                    <a:gd name="connsiteX2" fmla="*/ 107964 w 277343"/>
                    <a:gd name="connsiteY2" fmla="*/ 89200 h 188396"/>
                    <a:gd name="connsiteX3" fmla="*/ 133364 w 277343"/>
                    <a:gd name="connsiteY3" fmla="*/ 105075 h 188396"/>
                    <a:gd name="connsiteX4" fmla="*/ 171464 w 277343"/>
                    <a:gd name="connsiteY4" fmla="*/ 117775 h 188396"/>
                    <a:gd name="connsiteX5" fmla="*/ 209564 w 277343"/>
                    <a:gd name="connsiteY5" fmla="*/ 152700 h 188396"/>
                    <a:gd name="connsiteX6" fmla="*/ 238139 w 277343"/>
                    <a:gd name="connsiteY6" fmla="*/ 171750 h 188396"/>
                    <a:gd name="connsiteX7" fmla="*/ 260364 w 277343"/>
                    <a:gd name="connsiteY7" fmla="*/ 187625 h 188396"/>
                    <a:gd name="connsiteX8" fmla="*/ 273064 w 277343"/>
                    <a:gd name="connsiteY8" fmla="*/ 146350 h 188396"/>
                    <a:gd name="connsiteX9" fmla="*/ 273064 w 277343"/>
                    <a:gd name="connsiteY9" fmla="*/ 133650 h 188396"/>
                    <a:gd name="connsiteX10" fmla="*/ 222264 w 277343"/>
                    <a:gd name="connsiteY10" fmla="*/ 89200 h 188396"/>
                    <a:gd name="connsiteX11" fmla="*/ 190514 w 277343"/>
                    <a:gd name="connsiteY11" fmla="*/ 60625 h 188396"/>
                    <a:gd name="connsiteX12" fmla="*/ 155589 w 277343"/>
                    <a:gd name="connsiteY12" fmla="*/ 38400 h 188396"/>
                    <a:gd name="connsiteX13" fmla="*/ 120664 w 277343"/>
                    <a:gd name="connsiteY13" fmla="*/ 13000 h 188396"/>
                    <a:gd name="connsiteX14" fmla="*/ 79389 w 277343"/>
                    <a:gd name="connsiteY14" fmla="*/ 300 h 188396"/>
                    <a:gd name="connsiteX15" fmla="*/ 14 w 277343"/>
                    <a:gd name="connsiteY15" fmla="*/ 32050 h 188396"/>
                    <a:gd name="connsiteX0" fmla="*/ 4194 w 281523"/>
                    <a:gd name="connsiteY0" fmla="*/ 42678 h 199024"/>
                    <a:gd name="connsiteX1" fmla="*/ 77219 w 281523"/>
                    <a:gd name="connsiteY1" fmla="*/ 83953 h 199024"/>
                    <a:gd name="connsiteX2" fmla="*/ 112144 w 281523"/>
                    <a:gd name="connsiteY2" fmla="*/ 99828 h 199024"/>
                    <a:gd name="connsiteX3" fmla="*/ 137544 w 281523"/>
                    <a:gd name="connsiteY3" fmla="*/ 115703 h 199024"/>
                    <a:gd name="connsiteX4" fmla="*/ 175644 w 281523"/>
                    <a:gd name="connsiteY4" fmla="*/ 128403 h 199024"/>
                    <a:gd name="connsiteX5" fmla="*/ 213744 w 281523"/>
                    <a:gd name="connsiteY5" fmla="*/ 163328 h 199024"/>
                    <a:gd name="connsiteX6" fmla="*/ 242319 w 281523"/>
                    <a:gd name="connsiteY6" fmla="*/ 182378 h 199024"/>
                    <a:gd name="connsiteX7" fmla="*/ 264544 w 281523"/>
                    <a:gd name="connsiteY7" fmla="*/ 198253 h 199024"/>
                    <a:gd name="connsiteX8" fmla="*/ 277244 w 281523"/>
                    <a:gd name="connsiteY8" fmla="*/ 156978 h 199024"/>
                    <a:gd name="connsiteX9" fmla="*/ 277244 w 281523"/>
                    <a:gd name="connsiteY9" fmla="*/ 144278 h 199024"/>
                    <a:gd name="connsiteX10" fmla="*/ 226444 w 281523"/>
                    <a:gd name="connsiteY10" fmla="*/ 99828 h 199024"/>
                    <a:gd name="connsiteX11" fmla="*/ 194694 w 281523"/>
                    <a:gd name="connsiteY11" fmla="*/ 71253 h 199024"/>
                    <a:gd name="connsiteX12" fmla="*/ 159769 w 281523"/>
                    <a:gd name="connsiteY12" fmla="*/ 49028 h 199024"/>
                    <a:gd name="connsiteX13" fmla="*/ 124844 w 281523"/>
                    <a:gd name="connsiteY13" fmla="*/ 23628 h 199024"/>
                    <a:gd name="connsiteX14" fmla="*/ 83569 w 281523"/>
                    <a:gd name="connsiteY14" fmla="*/ 10928 h 199024"/>
                    <a:gd name="connsiteX15" fmla="*/ 16894 w 281523"/>
                    <a:gd name="connsiteY15" fmla="*/ 1403 h 199024"/>
                    <a:gd name="connsiteX16" fmla="*/ 4194 w 281523"/>
                    <a:gd name="connsiteY16" fmla="*/ 42678 h 19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1523" h="199024">
                      <a:moveTo>
                        <a:pt x="4194" y="42678"/>
                      </a:moveTo>
                      <a:cubicBezTo>
                        <a:pt x="14248" y="56436"/>
                        <a:pt x="59227" y="74428"/>
                        <a:pt x="77219" y="83953"/>
                      </a:cubicBezTo>
                      <a:cubicBezTo>
                        <a:pt x="95211" y="93478"/>
                        <a:pt x="102090" y="94536"/>
                        <a:pt x="112144" y="99828"/>
                      </a:cubicBezTo>
                      <a:cubicBezTo>
                        <a:pt x="122198" y="105120"/>
                        <a:pt x="126961" y="110941"/>
                        <a:pt x="137544" y="115703"/>
                      </a:cubicBezTo>
                      <a:cubicBezTo>
                        <a:pt x="148127" y="120466"/>
                        <a:pt x="162944" y="120466"/>
                        <a:pt x="175644" y="128403"/>
                      </a:cubicBezTo>
                      <a:cubicBezTo>
                        <a:pt x="188344" y="136340"/>
                        <a:pt x="202632" y="154332"/>
                        <a:pt x="213744" y="163328"/>
                      </a:cubicBezTo>
                      <a:cubicBezTo>
                        <a:pt x="224856" y="172324"/>
                        <a:pt x="233852" y="176557"/>
                        <a:pt x="242319" y="182378"/>
                      </a:cubicBezTo>
                      <a:cubicBezTo>
                        <a:pt x="250786" y="188199"/>
                        <a:pt x="258723" y="202486"/>
                        <a:pt x="264544" y="198253"/>
                      </a:cubicBezTo>
                      <a:cubicBezTo>
                        <a:pt x="270365" y="194020"/>
                        <a:pt x="277244" y="156978"/>
                        <a:pt x="277244" y="156978"/>
                      </a:cubicBezTo>
                      <a:cubicBezTo>
                        <a:pt x="279361" y="147982"/>
                        <a:pt x="285711" y="153803"/>
                        <a:pt x="277244" y="144278"/>
                      </a:cubicBezTo>
                      <a:cubicBezTo>
                        <a:pt x="268777" y="134753"/>
                        <a:pt x="240202" y="111999"/>
                        <a:pt x="226444" y="99828"/>
                      </a:cubicBezTo>
                      <a:cubicBezTo>
                        <a:pt x="212686" y="87657"/>
                        <a:pt x="205806" y="79720"/>
                        <a:pt x="194694" y="71253"/>
                      </a:cubicBezTo>
                      <a:cubicBezTo>
                        <a:pt x="183582" y="62786"/>
                        <a:pt x="171411" y="56966"/>
                        <a:pt x="159769" y="49028"/>
                      </a:cubicBezTo>
                      <a:cubicBezTo>
                        <a:pt x="148127" y="41090"/>
                        <a:pt x="137544" y="29978"/>
                        <a:pt x="124844" y="23628"/>
                      </a:cubicBezTo>
                      <a:cubicBezTo>
                        <a:pt x="112144" y="17278"/>
                        <a:pt x="101561" y="14632"/>
                        <a:pt x="83569" y="10928"/>
                      </a:cubicBezTo>
                      <a:cubicBezTo>
                        <a:pt x="65577" y="7224"/>
                        <a:pt x="30123" y="-3889"/>
                        <a:pt x="16894" y="1403"/>
                      </a:cubicBezTo>
                      <a:cubicBezTo>
                        <a:pt x="3665" y="6695"/>
                        <a:pt x="-5860" y="28920"/>
                        <a:pt x="4194" y="426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7B60BBD8-BE5F-9C40-AE1B-5355A19585B7}"/>
                    </a:ext>
                  </a:extLst>
                </p:cNvPr>
                <p:cNvSpPr/>
                <p:nvPr/>
              </p:nvSpPr>
              <p:spPr>
                <a:xfrm>
                  <a:off x="6152762" y="2154447"/>
                  <a:ext cx="248247" cy="126943"/>
                </a:xfrm>
                <a:custGeom>
                  <a:avLst/>
                  <a:gdLst>
                    <a:gd name="connsiteX0" fmla="*/ 388 w 248247"/>
                    <a:gd name="connsiteY0" fmla="*/ 1378 h 126943"/>
                    <a:gd name="connsiteX1" fmla="*/ 51188 w 248247"/>
                    <a:gd name="connsiteY1" fmla="*/ 29953 h 126943"/>
                    <a:gd name="connsiteX2" fmla="*/ 86113 w 248247"/>
                    <a:gd name="connsiteY2" fmla="*/ 49003 h 126943"/>
                    <a:gd name="connsiteX3" fmla="*/ 127388 w 248247"/>
                    <a:gd name="connsiteY3" fmla="*/ 64878 h 126943"/>
                    <a:gd name="connsiteX4" fmla="*/ 168663 w 248247"/>
                    <a:gd name="connsiteY4" fmla="*/ 80753 h 126943"/>
                    <a:gd name="connsiteX5" fmla="*/ 209938 w 248247"/>
                    <a:gd name="connsiteY5" fmla="*/ 96628 h 126943"/>
                    <a:gd name="connsiteX6" fmla="*/ 241688 w 248247"/>
                    <a:gd name="connsiteY6" fmla="*/ 99803 h 126943"/>
                    <a:gd name="connsiteX7" fmla="*/ 241688 w 248247"/>
                    <a:gd name="connsiteY7" fmla="*/ 115678 h 126943"/>
                    <a:gd name="connsiteX8" fmla="*/ 171838 w 248247"/>
                    <a:gd name="connsiteY8" fmla="*/ 122028 h 126943"/>
                    <a:gd name="connsiteX9" fmla="*/ 108338 w 248247"/>
                    <a:gd name="connsiteY9" fmla="*/ 125203 h 126943"/>
                    <a:gd name="connsiteX10" fmla="*/ 54363 w 248247"/>
                    <a:gd name="connsiteY10" fmla="*/ 93453 h 126943"/>
                    <a:gd name="connsiteX11" fmla="*/ 28963 w 248247"/>
                    <a:gd name="connsiteY11" fmla="*/ 77578 h 126943"/>
                    <a:gd name="connsiteX12" fmla="*/ 388 w 248247"/>
                    <a:gd name="connsiteY12" fmla="*/ 1378 h 126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247" h="126943">
                      <a:moveTo>
                        <a:pt x="388" y="1378"/>
                      </a:moveTo>
                      <a:cubicBezTo>
                        <a:pt x="4092" y="-6559"/>
                        <a:pt x="36901" y="22016"/>
                        <a:pt x="51188" y="29953"/>
                      </a:cubicBezTo>
                      <a:cubicBezTo>
                        <a:pt x="65475" y="37890"/>
                        <a:pt x="73413" y="43182"/>
                        <a:pt x="86113" y="49003"/>
                      </a:cubicBezTo>
                      <a:cubicBezTo>
                        <a:pt x="98813" y="54824"/>
                        <a:pt x="127388" y="64878"/>
                        <a:pt x="127388" y="64878"/>
                      </a:cubicBezTo>
                      <a:lnTo>
                        <a:pt x="168663" y="80753"/>
                      </a:lnTo>
                      <a:cubicBezTo>
                        <a:pt x="182421" y="86045"/>
                        <a:pt x="197767" y="93453"/>
                        <a:pt x="209938" y="96628"/>
                      </a:cubicBezTo>
                      <a:cubicBezTo>
                        <a:pt x="222109" y="99803"/>
                        <a:pt x="236396" y="96628"/>
                        <a:pt x="241688" y="99803"/>
                      </a:cubicBezTo>
                      <a:cubicBezTo>
                        <a:pt x="246980" y="102978"/>
                        <a:pt x="253330" y="111974"/>
                        <a:pt x="241688" y="115678"/>
                      </a:cubicBezTo>
                      <a:cubicBezTo>
                        <a:pt x="230046" y="119382"/>
                        <a:pt x="194063" y="120441"/>
                        <a:pt x="171838" y="122028"/>
                      </a:cubicBezTo>
                      <a:cubicBezTo>
                        <a:pt x="149613" y="123615"/>
                        <a:pt x="127917" y="129965"/>
                        <a:pt x="108338" y="125203"/>
                      </a:cubicBezTo>
                      <a:cubicBezTo>
                        <a:pt x="88759" y="120441"/>
                        <a:pt x="67592" y="101390"/>
                        <a:pt x="54363" y="93453"/>
                      </a:cubicBezTo>
                      <a:cubicBezTo>
                        <a:pt x="41134" y="85516"/>
                        <a:pt x="37430" y="90807"/>
                        <a:pt x="28963" y="77578"/>
                      </a:cubicBezTo>
                      <a:cubicBezTo>
                        <a:pt x="20496" y="64349"/>
                        <a:pt x="-3316" y="9315"/>
                        <a:pt x="388" y="13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ounded Rectangle 1032">
                <a:extLst>
                  <a:ext uri="{FF2B5EF4-FFF2-40B4-BE49-F238E27FC236}">
                    <a16:creationId xmlns:a16="http://schemas.microsoft.com/office/drawing/2014/main" id="{2AF4ACF9-3776-244B-8E27-21889F732087}"/>
                  </a:ext>
                </a:extLst>
              </p:cNvPr>
              <p:cNvSpPr/>
              <p:nvPr/>
            </p:nvSpPr>
            <p:spPr>
              <a:xfrm>
                <a:off x="6089171" y="5375599"/>
                <a:ext cx="641374" cy="363499"/>
              </a:xfrm>
              <a:custGeom>
                <a:avLst/>
                <a:gdLst>
                  <a:gd name="connsiteX0" fmla="*/ 0 w 666774"/>
                  <a:gd name="connsiteY0" fmla="*/ 55034 h 330200"/>
                  <a:gd name="connsiteX1" fmla="*/ 55034 w 666774"/>
                  <a:gd name="connsiteY1" fmla="*/ 0 h 330200"/>
                  <a:gd name="connsiteX2" fmla="*/ 611740 w 666774"/>
                  <a:gd name="connsiteY2" fmla="*/ 0 h 330200"/>
                  <a:gd name="connsiteX3" fmla="*/ 666774 w 666774"/>
                  <a:gd name="connsiteY3" fmla="*/ 55034 h 330200"/>
                  <a:gd name="connsiteX4" fmla="*/ 666774 w 666774"/>
                  <a:gd name="connsiteY4" fmla="*/ 275166 h 330200"/>
                  <a:gd name="connsiteX5" fmla="*/ 611740 w 666774"/>
                  <a:gd name="connsiteY5" fmla="*/ 330200 h 330200"/>
                  <a:gd name="connsiteX6" fmla="*/ 55034 w 666774"/>
                  <a:gd name="connsiteY6" fmla="*/ 330200 h 330200"/>
                  <a:gd name="connsiteX7" fmla="*/ 0 w 666774"/>
                  <a:gd name="connsiteY7" fmla="*/ 275166 h 330200"/>
                  <a:gd name="connsiteX8" fmla="*/ 0 w 666774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30200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01625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01625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3375"/>
                  <a:gd name="connsiteX1" fmla="*/ 58209 w 669949"/>
                  <a:gd name="connsiteY1" fmla="*/ 0 h 333375"/>
                  <a:gd name="connsiteX2" fmla="*/ 614915 w 669949"/>
                  <a:gd name="connsiteY2" fmla="*/ 0 h 333375"/>
                  <a:gd name="connsiteX3" fmla="*/ 669949 w 669949"/>
                  <a:gd name="connsiteY3" fmla="*/ 55034 h 333375"/>
                  <a:gd name="connsiteX4" fmla="*/ 669949 w 669949"/>
                  <a:gd name="connsiteY4" fmla="*/ 275166 h 333375"/>
                  <a:gd name="connsiteX5" fmla="*/ 605390 w 669949"/>
                  <a:gd name="connsiteY5" fmla="*/ 333375 h 333375"/>
                  <a:gd name="connsiteX6" fmla="*/ 58209 w 669949"/>
                  <a:gd name="connsiteY6" fmla="*/ 301625 h 333375"/>
                  <a:gd name="connsiteX7" fmla="*/ 0 w 669949"/>
                  <a:gd name="connsiteY7" fmla="*/ 230716 h 333375"/>
                  <a:gd name="connsiteX8" fmla="*/ 3175 w 669949"/>
                  <a:gd name="connsiteY8" fmla="*/ 55034 h 333375"/>
                  <a:gd name="connsiteX0" fmla="*/ 3175 w 669949"/>
                  <a:gd name="connsiteY0" fmla="*/ 55034 h 333375"/>
                  <a:gd name="connsiteX1" fmla="*/ 58209 w 669949"/>
                  <a:gd name="connsiteY1" fmla="*/ 0 h 333375"/>
                  <a:gd name="connsiteX2" fmla="*/ 614915 w 669949"/>
                  <a:gd name="connsiteY2" fmla="*/ 0 h 333375"/>
                  <a:gd name="connsiteX3" fmla="*/ 669949 w 669949"/>
                  <a:gd name="connsiteY3" fmla="*/ 55034 h 333375"/>
                  <a:gd name="connsiteX4" fmla="*/ 654074 w 669949"/>
                  <a:gd name="connsiteY4" fmla="*/ 224366 h 333375"/>
                  <a:gd name="connsiteX5" fmla="*/ 605390 w 669949"/>
                  <a:gd name="connsiteY5" fmla="*/ 333375 h 333375"/>
                  <a:gd name="connsiteX6" fmla="*/ 58209 w 669949"/>
                  <a:gd name="connsiteY6" fmla="*/ 301625 h 333375"/>
                  <a:gd name="connsiteX7" fmla="*/ 0 w 669949"/>
                  <a:gd name="connsiteY7" fmla="*/ 230716 h 333375"/>
                  <a:gd name="connsiteX8" fmla="*/ 3175 w 669949"/>
                  <a:gd name="connsiteY8" fmla="*/ 55034 h 333375"/>
                  <a:gd name="connsiteX0" fmla="*/ 3175 w 669949"/>
                  <a:gd name="connsiteY0" fmla="*/ 55034 h 323850"/>
                  <a:gd name="connsiteX1" fmla="*/ 58209 w 669949"/>
                  <a:gd name="connsiteY1" fmla="*/ 0 h 323850"/>
                  <a:gd name="connsiteX2" fmla="*/ 614915 w 669949"/>
                  <a:gd name="connsiteY2" fmla="*/ 0 h 323850"/>
                  <a:gd name="connsiteX3" fmla="*/ 669949 w 669949"/>
                  <a:gd name="connsiteY3" fmla="*/ 55034 h 323850"/>
                  <a:gd name="connsiteX4" fmla="*/ 654074 w 669949"/>
                  <a:gd name="connsiteY4" fmla="*/ 224366 h 323850"/>
                  <a:gd name="connsiteX5" fmla="*/ 586340 w 669949"/>
                  <a:gd name="connsiteY5" fmla="*/ 323850 h 323850"/>
                  <a:gd name="connsiteX6" fmla="*/ 58209 w 669949"/>
                  <a:gd name="connsiteY6" fmla="*/ 301625 h 323850"/>
                  <a:gd name="connsiteX7" fmla="*/ 0 w 669949"/>
                  <a:gd name="connsiteY7" fmla="*/ 230716 h 323850"/>
                  <a:gd name="connsiteX8" fmla="*/ 3175 w 669949"/>
                  <a:gd name="connsiteY8" fmla="*/ 55034 h 323850"/>
                  <a:gd name="connsiteX0" fmla="*/ 3175 w 669949"/>
                  <a:gd name="connsiteY0" fmla="*/ 55034 h 329398"/>
                  <a:gd name="connsiteX1" fmla="*/ 58209 w 669949"/>
                  <a:gd name="connsiteY1" fmla="*/ 0 h 329398"/>
                  <a:gd name="connsiteX2" fmla="*/ 614915 w 669949"/>
                  <a:gd name="connsiteY2" fmla="*/ 0 h 329398"/>
                  <a:gd name="connsiteX3" fmla="*/ 669949 w 669949"/>
                  <a:gd name="connsiteY3" fmla="*/ 55034 h 329398"/>
                  <a:gd name="connsiteX4" fmla="*/ 654074 w 669949"/>
                  <a:gd name="connsiteY4" fmla="*/ 224366 h 329398"/>
                  <a:gd name="connsiteX5" fmla="*/ 586340 w 669949"/>
                  <a:gd name="connsiteY5" fmla="*/ 323850 h 329398"/>
                  <a:gd name="connsiteX6" fmla="*/ 58209 w 669949"/>
                  <a:gd name="connsiteY6" fmla="*/ 301625 h 329398"/>
                  <a:gd name="connsiteX7" fmla="*/ 0 w 669949"/>
                  <a:gd name="connsiteY7" fmla="*/ 230716 h 329398"/>
                  <a:gd name="connsiteX8" fmla="*/ 3175 w 669949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614915 w 654074"/>
                  <a:gd name="connsiteY2" fmla="*/ 0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313290 w 654074"/>
                  <a:gd name="connsiteY2" fmla="*/ 117475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313290 w 654074"/>
                  <a:gd name="connsiteY2" fmla="*/ 117475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527074 w 657249"/>
                  <a:gd name="connsiteY3" fmla="*/ 128059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527074 w 657249"/>
                  <a:gd name="connsiteY3" fmla="*/ 128059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444524 w 657249"/>
                  <a:gd name="connsiteY3" fmla="*/ 175684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444524 w 657249"/>
                  <a:gd name="connsiteY3" fmla="*/ 175684 h 329398"/>
                  <a:gd name="connsiteX4" fmla="*/ 571525 w 657249"/>
                  <a:gd name="connsiteY4" fmla="*/ 187325 h 329398"/>
                  <a:gd name="connsiteX5" fmla="*/ 657249 w 657249"/>
                  <a:gd name="connsiteY5" fmla="*/ 214841 h 329398"/>
                  <a:gd name="connsiteX6" fmla="*/ 586340 w 657249"/>
                  <a:gd name="connsiteY6" fmla="*/ 323850 h 329398"/>
                  <a:gd name="connsiteX7" fmla="*/ 58209 w 657249"/>
                  <a:gd name="connsiteY7" fmla="*/ 301625 h 329398"/>
                  <a:gd name="connsiteX8" fmla="*/ 0 w 657249"/>
                  <a:gd name="connsiteY8" fmla="*/ 230716 h 329398"/>
                  <a:gd name="connsiteX9" fmla="*/ 3175 w 657249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313290 w 641374"/>
                  <a:gd name="connsiteY2" fmla="*/ 117475 h 329398"/>
                  <a:gd name="connsiteX3" fmla="*/ 444524 w 641374"/>
                  <a:gd name="connsiteY3" fmla="*/ 1756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78365 w 641374"/>
                  <a:gd name="connsiteY2" fmla="*/ 107950 h 329398"/>
                  <a:gd name="connsiteX3" fmla="*/ 444524 w 641374"/>
                  <a:gd name="connsiteY3" fmla="*/ 1756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78365 w 641374"/>
                  <a:gd name="connsiteY2" fmla="*/ 107950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571525 w 641374"/>
                  <a:gd name="connsiteY5" fmla="*/ 187325 h 329398"/>
                  <a:gd name="connsiteX6" fmla="*/ 641374 w 641374"/>
                  <a:gd name="connsiteY6" fmla="*/ 230716 h 329398"/>
                  <a:gd name="connsiteX7" fmla="*/ 586340 w 641374"/>
                  <a:gd name="connsiteY7" fmla="*/ 323850 h 329398"/>
                  <a:gd name="connsiteX8" fmla="*/ 58209 w 641374"/>
                  <a:gd name="connsiteY8" fmla="*/ 301625 h 329398"/>
                  <a:gd name="connsiteX9" fmla="*/ 0 w 641374"/>
                  <a:gd name="connsiteY9" fmla="*/ 230716 h 329398"/>
                  <a:gd name="connsiteX10" fmla="*/ 3175 w 641374"/>
                  <a:gd name="connsiteY10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495325 w 641374"/>
                  <a:gd name="connsiteY5" fmla="*/ 184150 h 329398"/>
                  <a:gd name="connsiteX6" fmla="*/ 571525 w 641374"/>
                  <a:gd name="connsiteY6" fmla="*/ 187325 h 329398"/>
                  <a:gd name="connsiteX7" fmla="*/ 641374 w 641374"/>
                  <a:gd name="connsiteY7" fmla="*/ 230716 h 329398"/>
                  <a:gd name="connsiteX8" fmla="*/ 586340 w 641374"/>
                  <a:gd name="connsiteY8" fmla="*/ 323850 h 329398"/>
                  <a:gd name="connsiteX9" fmla="*/ 58209 w 641374"/>
                  <a:gd name="connsiteY9" fmla="*/ 301625 h 329398"/>
                  <a:gd name="connsiteX10" fmla="*/ 0 w 641374"/>
                  <a:gd name="connsiteY10" fmla="*/ 230716 h 329398"/>
                  <a:gd name="connsiteX11" fmla="*/ 3175 w 641374"/>
                  <a:gd name="connsiteY11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2165 w 641374"/>
                  <a:gd name="connsiteY2" fmla="*/ 666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495325 w 641374"/>
                  <a:gd name="connsiteY5" fmla="*/ 184150 h 329398"/>
                  <a:gd name="connsiteX6" fmla="*/ 571525 w 641374"/>
                  <a:gd name="connsiteY6" fmla="*/ 187325 h 329398"/>
                  <a:gd name="connsiteX7" fmla="*/ 641374 w 641374"/>
                  <a:gd name="connsiteY7" fmla="*/ 230716 h 329398"/>
                  <a:gd name="connsiteX8" fmla="*/ 586340 w 641374"/>
                  <a:gd name="connsiteY8" fmla="*/ 323850 h 329398"/>
                  <a:gd name="connsiteX9" fmla="*/ 58209 w 641374"/>
                  <a:gd name="connsiteY9" fmla="*/ 301625 h 329398"/>
                  <a:gd name="connsiteX10" fmla="*/ 0 w 641374"/>
                  <a:gd name="connsiteY10" fmla="*/ 230716 h 329398"/>
                  <a:gd name="connsiteX11" fmla="*/ 3175 w 641374"/>
                  <a:gd name="connsiteY11" fmla="*/ 55034 h 329398"/>
                  <a:gd name="connsiteX0" fmla="*/ 3175 w 641374"/>
                  <a:gd name="connsiteY0" fmla="*/ 86784 h 361148"/>
                  <a:gd name="connsiteX1" fmla="*/ 51859 w 641374"/>
                  <a:gd name="connsiteY1" fmla="*/ 0 h 361148"/>
                  <a:gd name="connsiteX2" fmla="*/ 202165 w 641374"/>
                  <a:gd name="connsiteY2" fmla="*/ 98425 h 361148"/>
                  <a:gd name="connsiteX3" fmla="*/ 308000 w 641374"/>
                  <a:gd name="connsiteY3" fmla="*/ 155575 h 361148"/>
                  <a:gd name="connsiteX4" fmla="*/ 393724 w 641374"/>
                  <a:gd name="connsiteY4" fmla="*/ 194734 h 361148"/>
                  <a:gd name="connsiteX5" fmla="*/ 495325 w 641374"/>
                  <a:gd name="connsiteY5" fmla="*/ 215900 h 361148"/>
                  <a:gd name="connsiteX6" fmla="*/ 571525 w 641374"/>
                  <a:gd name="connsiteY6" fmla="*/ 219075 h 361148"/>
                  <a:gd name="connsiteX7" fmla="*/ 641374 w 641374"/>
                  <a:gd name="connsiteY7" fmla="*/ 262466 h 361148"/>
                  <a:gd name="connsiteX8" fmla="*/ 586340 w 641374"/>
                  <a:gd name="connsiteY8" fmla="*/ 355600 h 361148"/>
                  <a:gd name="connsiteX9" fmla="*/ 58209 w 641374"/>
                  <a:gd name="connsiteY9" fmla="*/ 333375 h 361148"/>
                  <a:gd name="connsiteX10" fmla="*/ 0 w 641374"/>
                  <a:gd name="connsiteY10" fmla="*/ 262466 h 361148"/>
                  <a:gd name="connsiteX11" fmla="*/ 3175 w 641374"/>
                  <a:gd name="connsiteY11" fmla="*/ 86784 h 361148"/>
                  <a:gd name="connsiteX0" fmla="*/ 3175 w 641374"/>
                  <a:gd name="connsiteY0" fmla="*/ 86784 h 371393"/>
                  <a:gd name="connsiteX1" fmla="*/ 51859 w 641374"/>
                  <a:gd name="connsiteY1" fmla="*/ 0 h 371393"/>
                  <a:gd name="connsiteX2" fmla="*/ 202165 w 641374"/>
                  <a:gd name="connsiteY2" fmla="*/ 98425 h 371393"/>
                  <a:gd name="connsiteX3" fmla="*/ 308000 w 641374"/>
                  <a:gd name="connsiteY3" fmla="*/ 155575 h 371393"/>
                  <a:gd name="connsiteX4" fmla="*/ 393724 w 641374"/>
                  <a:gd name="connsiteY4" fmla="*/ 194734 h 371393"/>
                  <a:gd name="connsiteX5" fmla="*/ 495325 w 641374"/>
                  <a:gd name="connsiteY5" fmla="*/ 215900 h 371393"/>
                  <a:gd name="connsiteX6" fmla="*/ 571525 w 641374"/>
                  <a:gd name="connsiteY6" fmla="*/ 219075 h 371393"/>
                  <a:gd name="connsiteX7" fmla="*/ 641374 w 641374"/>
                  <a:gd name="connsiteY7" fmla="*/ 262466 h 371393"/>
                  <a:gd name="connsiteX8" fmla="*/ 567290 w 641374"/>
                  <a:gd name="connsiteY8" fmla="*/ 368300 h 371393"/>
                  <a:gd name="connsiteX9" fmla="*/ 58209 w 641374"/>
                  <a:gd name="connsiteY9" fmla="*/ 333375 h 371393"/>
                  <a:gd name="connsiteX10" fmla="*/ 0 w 641374"/>
                  <a:gd name="connsiteY10" fmla="*/ 262466 h 371393"/>
                  <a:gd name="connsiteX11" fmla="*/ 3175 w 641374"/>
                  <a:gd name="connsiteY11" fmla="*/ 86784 h 371393"/>
                  <a:gd name="connsiteX0" fmla="*/ 3175 w 641374"/>
                  <a:gd name="connsiteY0" fmla="*/ 86784 h 363499"/>
                  <a:gd name="connsiteX1" fmla="*/ 51859 w 641374"/>
                  <a:gd name="connsiteY1" fmla="*/ 0 h 363499"/>
                  <a:gd name="connsiteX2" fmla="*/ 202165 w 641374"/>
                  <a:gd name="connsiteY2" fmla="*/ 98425 h 363499"/>
                  <a:gd name="connsiteX3" fmla="*/ 308000 w 641374"/>
                  <a:gd name="connsiteY3" fmla="*/ 155575 h 363499"/>
                  <a:gd name="connsiteX4" fmla="*/ 393724 w 641374"/>
                  <a:gd name="connsiteY4" fmla="*/ 194734 h 363499"/>
                  <a:gd name="connsiteX5" fmla="*/ 495325 w 641374"/>
                  <a:gd name="connsiteY5" fmla="*/ 215900 h 363499"/>
                  <a:gd name="connsiteX6" fmla="*/ 571525 w 641374"/>
                  <a:gd name="connsiteY6" fmla="*/ 219075 h 363499"/>
                  <a:gd name="connsiteX7" fmla="*/ 641374 w 641374"/>
                  <a:gd name="connsiteY7" fmla="*/ 262466 h 363499"/>
                  <a:gd name="connsiteX8" fmla="*/ 564115 w 641374"/>
                  <a:gd name="connsiteY8" fmla="*/ 358775 h 363499"/>
                  <a:gd name="connsiteX9" fmla="*/ 58209 w 641374"/>
                  <a:gd name="connsiteY9" fmla="*/ 333375 h 363499"/>
                  <a:gd name="connsiteX10" fmla="*/ 0 w 641374"/>
                  <a:gd name="connsiteY10" fmla="*/ 262466 h 363499"/>
                  <a:gd name="connsiteX11" fmla="*/ 3175 w 641374"/>
                  <a:gd name="connsiteY11" fmla="*/ 86784 h 3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1374" h="363499">
                    <a:moveTo>
                      <a:pt x="3175" y="86784"/>
                    </a:moveTo>
                    <a:cubicBezTo>
                      <a:pt x="3175" y="56390"/>
                      <a:pt x="21465" y="0"/>
                      <a:pt x="51859" y="0"/>
                    </a:cubicBezTo>
                    <a:cubicBezTo>
                      <a:pt x="136886" y="39158"/>
                      <a:pt x="133013" y="-4233"/>
                      <a:pt x="202165" y="98425"/>
                    </a:cubicBezTo>
                    <a:cubicBezTo>
                      <a:pt x="244855" y="115887"/>
                      <a:pt x="277132" y="141640"/>
                      <a:pt x="308000" y="155575"/>
                    </a:cubicBezTo>
                    <a:cubicBezTo>
                      <a:pt x="338868" y="169510"/>
                      <a:pt x="362503" y="186797"/>
                      <a:pt x="393724" y="194734"/>
                    </a:cubicBezTo>
                    <a:cubicBezTo>
                      <a:pt x="424945" y="202671"/>
                      <a:pt x="465692" y="211843"/>
                      <a:pt x="495325" y="215900"/>
                    </a:cubicBezTo>
                    <a:cubicBezTo>
                      <a:pt x="524958" y="219957"/>
                      <a:pt x="547184" y="209197"/>
                      <a:pt x="571525" y="219075"/>
                    </a:cubicBezTo>
                    <a:cubicBezTo>
                      <a:pt x="595866" y="228953"/>
                      <a:pt x="640492" y="234420"/>
                      <a:pt x="641374" y="262466"/>
                    </a:cubicBezTo>
                    <a:cubicBezTo>
                      <a:pt x="641374" y="292860"/>
                      <a:pt x="594509" y="358775"/>
                      <a:pt x="564115" y="358775"/>
                    </a:cubicBezTo>
                    <a:cubicBezTo>
                      <a:pt x="378546" y="368300"/>
                      <a:pt x="243778" y="365125"/>
                      <a:pt x="58209" y="333375"/>
                    </a:cubicBezTo>
                    <a:cubicBezTo>
                      <a:pt x="27815" y="333375"/>
                      <a:pt x="0" y="292860"/>
                      <a:pt x="0" y="262466"/>
                    </a:cubicBezTo>
                    <a:cubicBezTo>
                      <a:pt x="0" y="189089"/>
                      <a:pt x="3175" y="160161"/>
                      <a:pt x="3175" y="867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7C3281BC-4ED4-3440-AE47-0DB18A22CBA1}"/>
                  </a:ext>
                </a:extLst>
              </p:cNvPr>
              <p:cNvSpPr/>
              <p:nvPr/>
            </p:nvSpPr>
            <p:spPr>
              <a:xfrm>
                <a:off x="5255465" y="5604168"/>
                <a:ext cx="1194297" cy="651611"/>
              </a:xfrm>
              <a:custGeom>
                <a:avLst/>
                <a:gdLst>
                  <a:gd name="connsiteX0" fmla="*/ 84431 w 1194297"/>
                  <a:gd name="connsiteY0" fmla="*/ 31 h 651611"/>
                  <a:gd name="connsiteX1" fmla="*/ 46331 w 1194297"/>
                  <a:gd name="connsiteY1" fmla="*/ 98456 h 651611"/>
                  <a:gd name="connsiteX2" fmla="*/ 24106 w 1194297"/>
                  <a:gd name="connsiteY2" fmla="*/ 127031 h 651611"/>
                  <a:gd name="connsiteX3" fmla="*/ 27281 w 1194297"/>
                  <a:gd name="connsiteY3" fmla="*/ 152431 h 651611"/>
                  <a:gd name="connsiteX4" fmla="*/ 14581 w 1194297"/>
                  <a:gd name="connsiteY4" fmla="*/ 184181 h 651611"/>
                  <a:gd name="connsiteX5" fmla="*/ 8231 w 1194297"/>
                  <a:gd name="connsiteY5" fmla="*/ 212756 h 651611"/>
                  <a:gd name="connsiteX6" fmla="*/ 1881 w 1194297"/>
                  <a:gd name="connsiteY6" fmla="*/ 250856 h 651611"/>
                  <a:gd name="connsiteX7" fmla="*/ 1881 w 1194297"/>
                  <a:gd name="connsiteY7" fmla="*/ 292131 h 651611"/>
                  <a:gd name="connsiteX8" fmla="*/ 1881 w 1194297"/>
                  <a:gd name="connsiteY8" fmla="*/ 336581 h 651611"/>
                  <a:gd name="connsiteX9" fmla="*/ 27281 w 1194297"/>
                  <a:gd name="connsiteY9" fmla="*/ 390556 h 651611"/>
                  <a:gd name="connsiteX10" fmla="*/ 87606 w 1194297"/>
                  <a:gd name="connsiteY10" fmla="*/ 450881 h 651611"/>
                  <a:gd name="connsiteX11" fmla="*/ 106656 w 1194297"/>
                  <a:gd name="connsiteY11" fmla="*/ 463581 h 651611"/>
                  <a:gd name="connsiteX12" fmla="*/ 147931 w 1194297"/>
                  <a:gd name="connsiteY12" fmla="*/ 479456 h 651611"/>
                  <a:gd name="connsiteX13" fmla="*/ 214606 w 1194297"/>
                  <a:gd name="connsiteY13" fmla="*/ 488981 h 651611"/>
                  <a:gd name="connsiteX14" fmla="*/ 255881 w 1194297"/>
                  <a:gd name="connsiteY14" fmla="*/ 501681 h 651611"/>
                  <a:gd name="connsiteX15" fmla="*/ 309856 w 1194297"/>
                  <a:gd name="connsiteY15" fmla="*/ 517556 h 651611"/>
                  <a:gd name="connsiteX16" fmla="*/ 344781 w 1194297"/>
                  <a:gd name="connsiteY16" fmla="*/ 527081 h 651611"/>
                  <a:gd name="connsiteX17" fmla="*/ 373356 w 1194297"/>
                  <a:gd name="connsiteY17" fmla="*/ 520731 h 651611"/>
                  <a:gd name="connsiteX18" fmla="*/ 392406 w 1194297"/>
                  <a:gd name="connsiteY18" fmla="*/ 492156 h 651611"/>
                  <a:gd name="connsiteX19" fmla="*/ 417806 w 1194297"/>
                  <a:gd name="connsiteY19" fmla="*/ 485806 h 651611"/>
                  <a:gd name="connsiteX20" fmla="*/ 436856 w 1194297"/>
                  <a:gd name="connsiteY20" fmla="*/ 511206 h 651611"/>
                  <a:gd name="connsiteX21" fmla="*/ 462256 w 1194297"/>
                  <a:gd name="connsiteY21" fmla="*/ 542956 h 651611"/>
                  <a:gd name="connsiteX22" fmla="*/ 506706 w 1194297"/>
                  <a:gd name="connsiteY22" fmla="*/ 584231 h 651611"/>
                  <a:gd name="connsiteX23" fmla="*/ 586081 w 1194297"/>
                  <a:gd name="connsiteY23" fmla="*/ 609631 h 651611"/>
                  <a:gd name="connsiteX24" fmla="*/ 624181 w 1194297"/>
                  <a:gd name="connsiteY24" fmla="*/ 615981 h 651611"/>
                  <a:gd name="connsiteX25" fmla="*/ 671806 w 1194297"/>
                  <a:gd name="connsiteY25" fmla="*/ 625506 h 651611"/>
                  <a:gd name="connsiteX26" fmla="*/ 735306 w 1194297"/>
                  <a:gd name="connsiteY26" fmla="*/ 631856 h 651611"/>
                  <a:gd name="connsiteX27" fmla="*/ 808331 w 1194297"/>
                  <a:gd name="connsiteY27" fmla="*/ 647731 h 651611"/>
                  <a:gd name="connsiteX28" fmla="*/ 881356 w 1194297"/>
                  <a:gd name="connsiteY28" fmla="*/ 650906 h 651611"/>
                  <a:gd name="connsiteX29" fmla="*/ 951206 w 1194297"/>
                  <a:gd name="connsiteY29" fmla="*/ 650906 h 651611"/>
                  <a:gd name="connsiteX30" fmla="*/ 1030581 w 1194297"/>
                  <a:gd name="connsiteY30" fmla="*/ 650906 h 651611"/>
                  <a:gd name="connsiteX31" fmla="*/ 1075031 w 1194297"/>
                  <a:gd name="connsiteY31" fmla="*/ 641381 h 651611"/>
                  <a:gd name="connsiteX32" fmla="*/ 1129006 w 1194297"/>
                  <a:gd name="connsiteY32" fmla="*/ 628681 h 651611"/>
                  <a:gd name="connsiteX33" fmla="*/ 1176631 w 1194297"/>
                  <a:gd name="connsiteY33" fmla="*/ 615981 h 651611"/>
                  <a:gd name="connsiteX34" fmla="*/ 1192506 w 1194297"/>
                  <a:gd name="connsiteY34" fmla="*/ 562006 h 651611"/>
                  <a:gd name="connsiteX35" fmla="*/ 1192506 w 1194297"/>
                  <a:gd name="connsiteY35" fmla="*/ 536606 h 651611"/>
                  <a:gd name="connsiteX36" fmla="*/ 1179806 w 1194297"/>
                  <a:gd name="connsiteY36" fmla="*/ 511206 h 651611"/>
                  <a:gd name="connsiteX37" fmla="*/ 1138531 w 1194297"/>
                  <a:gd name="connsiteY37" fmla="*/ 488981 h 651611"/>
                  <a:gd name="connsiteX38" fmla="*/ 1094081 w 1194297"/>
                  <a:gd name="connsiteY38" fmla="*/ 473106 h 651611"/>
                  <a:gd name="connsiteX39" fmla="*/ 1052806 w 1194297"/>
                  <a:gd name="connsiteY39" fmla="*/ 457231 h 651611"/>
                  <a:gd name="connsiteX40" fmla="*/ 1008356 w 1194297"/>
                  <a:gd name="connsiteY40" fmla="*/ 431831 h 651611"/>
                  <a:gd name="connsiteX41" fmla="*/ 954381 w 1194297"/>
                  <a:gd name="connsiteY41" fmla="*/ 409606 h 651611"/>
                  <a:gd name="connsiteX42" fmla="*/ 916281 w 1194297"/>
                  <a:gd name="connsiteY42" fmla="*/ 387381 h 651611"/>
                  <a:gd name="connsiteX43" fmla="*/ 881356 w 1194297"/>
                  <a:gd name="connsiteY43" fmla="*/ 368331 h 651611"/>
                  <a:gd name="connsiteX44" fmla="*/ 830556 w 1194297"/>
                  <a:gd name="connsiteY44" fmla="*/ 330231 h 651611"/>
                  <a:gd name="connsiteX45" fmla="*/ 795631 w 1194297"/>
                  <a:gd name="connsiteY45" fmla="*/ 301656 h 651611"/>
                  <a:gd name="connsiteX46" fmla="*/ 757531 w 1194297"/>
                  <a:gd name="connsiteY46" fmla="*/ 254031 h 651611"/>
                  <a:gd name="connsiteX47" fmla="*/ 725781 w 1194297"/>
                  <a:gd name="connsiteY47" fmla="*/ 193706 h 651611"/>
                  <a:gd name="connsiteX48" fmla="*/ 649581 w 1194297"/>
                  <a:gd name="connsiteY48" fmla="*/ 88931 h 651611"/>
                  <a:gd name="connsiteX49" fmla="*/ 84431 w 1194297"/>
                  <a:gd name="connsiteY49" fmla="*/ 31 h 651611"/>
                  <a:gd name="connsiteX0" fmla="*/ 84431 w 1194297"/>
                  <a:gd name="connsiteY0" fmla="*/ 31 h 651611"/>
                  <a:gd name="connsiteX1" fmla="*/ 46331 w 1194297"/>
                  <a:gd name="connsiteY1" fmla="*/ 98456 h 651611"/>
                  <a:gd name="connsiteX2" fmla="*/ 49506 w 1194297"/>
                  <a:gd name="connsiteY2" fmla="*/ 73056 h 651611"/>
                  <a:gd name="connsiteX3" fmla="*/ 27281 w 1194297"/>
                  <a:gd name="connsiteY3" fmla="*/ 152431 h 651611"/>
                  <a:gd name="connsiteX4" fmla="*/ 14581 w 1194297"/>
                  <a:gd name="connsiteY4" fmla="*/ 184181 h 651611"/>
                  <a:gd name="connsiteX5" fmla="*/ 8231 w 1194297"/>
                  <a:gd name="connsiteY5" fmla="*/ 212756 h 651611"/>
                  <a:gd name="connsiteX6" fmla="*/ 1881 w 1194297"/>
                  <a:gd name="connsiteY6" fmla="*/ 250856 h 651611"/>
                  <a:gd name="connsiteX7" fmla="*/ 1881 w 1194297"/>
                  <a:gd name="connsiteY7" fmla="*/ 292131 h 651611"/>
                  <a:gd name="connsiteX8" fmla="*/ 1881 w 1194297"/>
                  <a:gd name="connsiteY8" fmla="*/ 336581 h 651611"/>
                  <a:gd name="connsiteX9" fmla="*/ 27281 w 1194297"/>
                  <a:gd name="connsiteY9" fmla="*/ 390556 h 651611"/>
                  <a:gd name="connsiteX10" fmla="*/ 87606 w 1194297"/>
                  <a:gd name="connsiteY10" fmla="*/ 450881 h 651611"/>
                  <a:gd name="connsiteX11" fmla="*/ 106656 w 1194297"/>
                  <a:gd name="connsiteY11" fmla="*/ 463581 h 651611"/>
                  <a:gd name="connsiteX12" fmla="*/ 147931 w 1194297"/>
                  <a:gd name="connsiteY12" fmla="*/ 479456 h 651611"/>
                  <a:gd name="connsiteX13" fmla="*/ 214606 w 1194297"/>
                  <a:gd name="connsiteY13" fmla="*/ 488981 h 651611"/>
                  <a:gd name="connsiteX14" fmla="*/ 255881 w 1194297"/>
                  <a:gd name="connsiteY14" fmla="*/ 501681 h 651611"/>
                  <a:gd name="connsiteX15" fmla="*/ 309856 w 1194297"/>
                  <a:gd name="connsiteY15" fmla="*/ 517556 h 651611"/>
                  <a:gd name="connsiteX16" fmla="*/ 344781 w 1194297"/>
                  <a:gd name="connsiteY16" fmla="*/ 527081 h 651611"/>
                  <a:gd name="connsiteX17" fmla="*/ 373356 w 1194297"/>
                  <a:gd name="connsiteY17" fmla="*/ 520731 h 651611"/>
                  <a:gd name="connsiteX18" fmla="*/ 392406 w 1194297"/>
                  <a:gd name="connsiteY18" fmla="*/ 492156 h 651611"/>
                  <a:gd name="connsiteX19" fmla="*/ 417806 w 1194297"/>
                  <a:gd name="connsiteY19" fmla="*/ 485806 h 651611"/>
                  <a:gd name="connsiteX20" fmla="*/ 436856 w 1194297"/>
                  <a:gd name="connsiteY20" fmla="*/ 511206 h 651611"/>
                  <a:gd name="connsiteX21" fmla="*/ 462256 w 1194297"/>
                  <a:gd name="connsiteY21" fmla="*/ 542956 h 651611"/>
                  <a:gd name="connsiteX22" fmla="*/ 506706 w 1194297"/>
                  <a:gd name="connsiteY22" fmla="*/ 584231 h 651611"/>
                  <a:gd name="connsiteX23" fmla="*/ 586081 w 1194297"/>
                  <a:gd name="connsiteY23" fmla="*/ 609631 h 651611"/>
                  <a:gd name="connsiteX24" fmla="*/ 624181 w 1194297"/>
                  <a:gd name="connsiteY24" fmla="*/ 615981 h 651611"/>
                  <a:gd name="connsiteX25" fmla="*/ 671806 w 1194297"/>
                  <a:gd name="connsiteY25" fmla="*/ 625506 h 651611"/>
                  <a:gd name="connsiteX26" fmla="*/ 735306 w 1194297"/>
                  <a:gd name="connsiteY26" fmla="*/ 631856 h 651611"/>
                  <a:gd name="connsiteX27" fmla="*/ 808331 w 1194297"/>
                  <a:gd name="connsiteY27" fmla="*/ 647731 h 651611"/>
                  <a:gd name="connsiteX28" fmla="*/ 881356 w 1194297"/>
                  <a:gd name="connsiteY28" fmla="*/ 650906 h 651611"/>
                  <a:gd name="connsiteX29" fmla="*/ 951206 w 1194297"/>
                  <a:gd name="connsiteY29" fmla="*/ 650906 h 651611"/>
                  <a:gd name="connsiteX30" fmla="*/ 1030581 w 1194297"/>
                  <a:gd name="connsiteY30" fmla="*/ 650906 h 651611"/>
                  <a:gd name="connsiteX31" fmla="*/ 1075031 w 1194297"/>
                  <a:gd name="connsiteY31" fmla="*/ 641381 h 651611"/>
                  <a:gd name="connsiteX32" fmla="*/ 1129006 w 1194297"/>
                  <a:gd name="connsiteY32" fmla="*/ 628681 h 651611"/>
                  <a:gd name="connsiteX33" fmla="*/ 1176631 w 1194297"/>
                  <a:gd name="connsiteY33" fmla="*/ 615981 h 651611"/>
                  <a:gd name="connsiteX34" fmla="*/ 1192506 w 1194297"/>
                  <a:gd name="connsiteY34" fmla="*/ 562006 h 651611"/>
                  <a:gd name="connsiteX35" fmla="*/ 1192506 w 1194297"/>
                  <a:gd name="connsiteY35" fmla="*/ 536606 h 651611"/>
                  <a:gd name="connsiteX36" fmla="*/ 1179806 w 1194297"/>
                  <a:gd name="connsiteY36" fmla="*/ 511206 h 651611"/>
                  <a:gd name="connsiteX37" fmla="*/ 1138531 w 1194297"/>
                  <a:gd name="connsiteY37" fmla="*/ 488981 h 651611"/>
                  <a:gd name="connsiteX38" fmla="*/ 1094081 w 1194297"/>
                  <a:gd name="connsiteY38" fmla="*/ 473106 h 651611"/>
                  <a:gd name="connsiteX39" fmla="*/ 1052806 w 1194297"/>
                  <a:gd name="connsiteY39" fmla="*/ 457231 h 651611"/>
                  <a:gd name="connsiteX40" fmla="*/ 1008356 w 1194297"/>
                  <a:gd name="connsiteY40" fmla="*/ 431831 h 651611"/>
                  <a:gd name="connsiteX41" fmla="*/ 954381 w 1194297"/>
                  <a:gd name="connsiteY41" fmla="*/ 409606 h 651611"/>
                  <a:gd name="connsiteX42" fmla="*/ 916281 w 1194297"/>
                  <a:gd name="connsiteY42" fmla="*/ 387381 h 651611"/>
                  <a:gd name="connsiteX43" fmla="*/ 881356 w 1194297"/>
                  <a:gd name="connsiteY43" fmla="*/ 368331 h 651611"/>
                  <a:gd name="connsiteX44" fmla="*/ 830556 w 1194297"/>
                  <a:gd name="connsiteY44" fmla="*/ 330231 h 651611"/>
                  <a:gd name="connsiteX45" fmla="*/ 795631 w 1194297"/>
                  <a:gd name="connsiteY45" fmla="*/ 301656 h 651611"/>
                  <a:gd name="connsiteX46" fmla="*/ 757531 w 1194297"/>
                  <a:gd name="connsiteY46" fmla="*/ 254031 h 651611"/>
                  <a:gd name="connsiteX47" fmla="*/ 725781 w 1194297"/>
                  <a:gd name="connsiteY47" fmla="*/ 193706 h 651611"/>
                  <a:gd name="connsiteX48" fmla="*/ 649581 w 1194297"/>
                  <a:gd name="connsiteY48" fmla="*/ 88931 h 651611"/>
                  <a:gd name="connsiteX49" fmla="*/ 84431 w 1194297"/>
                  <a:gd name="connsiteY49" fmla="*/ 31 h 65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94297" h="651611">
                    <a:moveTo>
                      <a:pt x="84431" y="31"/>
                    </a:moveTo>
                    <a:cubicBezTo>
                      <a:pt x="-16111" y="1618"/>
                      <a:pt x="52152" y="86285"/>
                      <a:pt x="46331" y="98456"/>
                    </a:cubicBezTo>
                    <a:cubicBezTo>
                      <a:pt x="40510" y="110627"/>
                      <a:pt x="52681" y="64060"/>
                      <a:pt x="49506" y="73056"/>
                    </a:cubicBezTo>
                    <a:cubicBezTo>
                      <a:pt x="46331" y="82052"/>
                      <a:pt x="33102" y="133910"/>
                      <a:pt x="27281" y="152431"/>
                    </a:cubicBezTo>
                    <a:cubicBezTo>
                      <a:pt x="21460" y="170952"/>
                      <a:pt x="17756" y="174127"/>
                      <a:pt x="14581" y="184181"/>
                    </a:cubicBezTo>
                    <a:cubicBezTo>
                      <a:pt x="11406" y="194235"/>
                      <a:pt x="10348" y="201644"/>
                      <a:pt x="8231" y="212756"/>
                    </a:cubicBezTo>
                    <a:cubicBezTo>
                      <a:pt x="6114" y="223868"/>
                      <a:pt x="2939" y="237627"/>
                      <a:pt x="1881" y="250856"/>
                    </a:cubicBezTo>
                    <a:cubicBezTo>
                      <a:pt x="823" y="264085"/>
                      <a:pt x="1881" y="292131"/>
                      <a:pt x="1881" y="292131"/>
                    </a:cubicBezTo>
                    <a:cubicBezTo>
                      <a:pt x="1881" y="306418"/>
                      <a:pt x="-2352" y="320177"/>
                      <a:pt x="1881" y="336581"/>
                    </a:cubicBezTo>
                    <a:cubicBezTo>
                      <a:pt x="6114" y="352985"/>
                      <a:pt x="12993" y="371506"/>
                      <a:pt x="27281" y="390556"/>
                    </a:cubicBezTo>
                    <a:cubicBezTo>
                      <a:pt x="41568" y="409606"/>
                      <a:pt x="74377" y="438710"/>
                      <a:pt x="87606" y="450881"/>
                    </a:cubicBezTo>
                    <a:cubicBezTo>
                      <a:pt x="100835" y="463052"/>
                      <a:pt x="96602" y="458819"/>
                      <a:pt x="106656" y="463581"/>
                    </a:cubicBezTo>
                    <a:cubicBezTo>
                      <a:pt x="116710" y="468344"/>
                      <a:pt x="129939" y="475223"/>
                      <a:pt x="147931" y="479456"/>
                    </a:cubicBezTo>
                    <a:cubicBezTo>
                      <a:pt x="165923" y="483689"/>
                      <a:pt x="196614" y="485277"/>
                      <a:pt x="214606" y="488981"/>
                    </a:cubicBezTo>
                    <a:cubicBezTo>
                      <a:pt x="232598" y="492685"/>
                      <a:pt x="255881" y="501681"/>
                      <a:pt x="255881" y="501681"/>
                    </a:cubicBezTo>
                    <a:lnTo>
                      <a:pt x="309856" y="517556"/>
                    </a:lnTo>
                    <a:cubicBezTo>
                      <a:pt x="324673" y="521789"/>
                      <a:pt x="334198" y="526552"/>
                      <a:pt x="344781" y="527081"/>
                    </a:cubicBezTo>
                    <a:cubicBezTo>
                      <a:pt x="355364" y="527610"/>
                      <a:pt x="365419" y="526552"/>
                      <a:pt x="373356" y="520731"/>
                    </a:cubicBezTo>
                    <a:cubicBezTo>
                      <a:pt x="381293" y="514910"/>
                      <a:pt x="384998" y="497977"/>
                      <a:pt x="392406" y="492156"/>
                    </a:cubicBezTo>
                    <a:cubicBezTo>
                      <a:pt x="399814" y="486335"/>
                      <a:pt x="410398" y="482631"/>
                      <a:pt x="417806" y="485806"/>
                    </a:cubicBezTo>
                    <a:cubicBezTo>
                      <a:pt x="425214" y="488981"/>
                      <a:pt x="429448" y="501681"/>
                      <a:pt x="436856" y="511206"/>
                    </a:cubicBezTo>
                    <a:cubicBezTo>
                      <a:pt x="444264" y="520731"/>
                      <a:pt x="450614" y="530785"/>
                      <a:pt x="462256" y="542956"/>
                    </a:cubicBezTo>
                    <a:cubicBezTo>
                      <a:pt x="473898" y="555127"/>
                      <a:pt x="486069" y="573119"/>
                      <a:pt x="506706" y="584231"/>
                    </a:cubicBezTo>
                    <a:cubicBezTo>
                      <a:pt x="527343" y="595343"/>
                      <a:pt x="566502" y="604339"/>
                      <a:pt x="586081" y="609631"/>
                    </a:cubicBezTo>
                    <a:cubicBezTo>
                      <a:pt x="605660" y="614923"/>
                      <a:pt x="609894" y="613335"/>
                      <a:pt x="624181" y="615981"/>
                    </a:cubicBezTo>
                    <a:cubicBezTo>
                      <a:pt x="638468" y="618627"/>
                      <a:pt x="653285" y="622860"/>
                      <a:pt x="671806" y="625506"/>
                    </a:cubicBezTo>
                    <a:cubicBezTo>
                      <a:pt x="690327" y="628152"/>
                      <a:pt x="712552" y="628152"/>
                      <a:pt x="735306" y="631856"/>
                    </a:cubicBezTo>
                    <a:cubicBezTo>
                      <a:pt x="758060" y="635560"/>
                      <a:pt x="783989" y="644556"/>
                      <a:pt x="808331" y="647731"/>
                    </a:cubicBezTo>
                    <a:cubicBezTo>
                      <a:pt x="832673" y="650906"/>
                      <a:pt x="857544" y="650377"/>
                      <a:pt x="881356" y="650906"/>
                    </a:cubicBezTo>
                    <a:cubicBezTo>
                      <a:pt x="905168" y="651435"/>
                      <a:pt x="951206" y="650906"/>
                      <a:pt x="951206" y="650906"/>
                    </a:cubicBezTo>
                    <a:cubicBezTo>
                      <a:pt x="976077" y="650906"/>
                      <a:pt x="1009944" y="652493"/>
                      <a:pt x="1030581" y="650906"/>
                    </a:cubicBezTo>
                    <a:cubicBezTo>
                      <a:pt x="1051218" y="649319"/>
                      <a:pt x="1075031" y="641381"/>
                      <a:pt x="1075031" y="641381"/>
                    </a:cubicBezTo>
                    <a:lnTo>
                      <a:pt x="1129006" y="628681"/>
                    </a:lnTo>
                    <a:cubicBezTo>
                      <a:pt x="1145939" y="624448"/>
                      <a:pt x="1166048" y="627093"/>
                      <a:pt x="1176631" y="615981"/>
                    </a:cubicBezTo>
                    <a:cubicBezTo>
                      <a:pt x="1187214" y="604869"/>
                      <a:pt x="1189860" y="575235"/>
                      <a:pt x="1192506" y="562006"/>
                    </a:cubicBezTo>
                    <a:cubicBezTo>
                      <a:pt x="1195152" y="548777"/>
                      <a:pt x="1194623" y="545073"/>
                      <a:pt x="1192506" y="536606"/>
                    </a:cubicBezTo>
                    <a:cubicBezTo>
                      <a:pt x="1190389" y="528139"/>
                      <a:pt x="1188802" y="519144"/>
                      <a:pt x="1179806" y="511206"/>
                    </a:cubicBezTo>
                    <a:cubicBezTo>
                      <a:pt x="1170810" y="503269"/>
                      <a:pt x="1152819" y="495331"/>
                      <a:pt x="1138531" y="488981"/>
                    </a:cubicBezTo>
                    <a:cubicBezTo>
                      <a:pt x="1124243" y="482631"/>
                      <a:pt x="1108368" y="478398"/>
                      <a:pt x="1094081" y="473106"/>
                    </a:cubicBezTo>
                    <a:cubicBezTo>
                      <a:pt x="1079794" y="467814"/>
                      <a:pt x="1067094" y="464110"/>
                      <a:pt x="1052806" y="457231"/>
                    </a:cubicBezTo>
                    <a:cubicBezTo>
                      <a:pt x="1038519" y="450352"/>
                      <a:pt x="1024760" y="439769"/>
                      <a:pt x="1008356" y="431831"/>
                    </a:cubicBezTo>
                    <a:cubicBezTo>
                      <a:pt x="991952" y="423894"/>
                      <a:pt x="969727" y="417014"/>
                      <a:pt x="954381" y="409606"/>
                    </a:cubicBezTo>
                    <a:cubicBezTo>
                      <a:pt x="939035" y="402198"/>
                      <a:pt x="928452" y="394260"/>
                      <a:pt x="916281" y="387381"/>
                    </a:cubicBezTo>
                    <a:cubicBezTo>
                      <a:pt x="904110" y="380502"/>
                      <a:pt x="895643" y="377856"/>
                      <a:pt x="881356" y="368331"/>
                    </a:cubicBezTo>
                    <a:cubicBezTo>
                      <a:pt x="867069" y="358806"/>
                      <a:pt x="844844" y="341344"/>
                      <a:pt x="830556" y="330231"/>
                    </a:cubicBezTo>
                    <a:cubicBezTo>
                      <a:pt x="816269" y="319119"/>
                      <a:pt x="807802" y="314356"/>
                      <a:pt x="795631" y="301656"/>
                    </a:cubicBezTo>
                    <a:cubicBezTo>
                      <a:pt x="783460" y="288956"/>
                      <a:pt x="769173" y="272023"/>
                      <a:pt x="757531" y="254031"/>
                    </a:cubicBezTo>
                    <a:cubicBezTo>
                      <a:pt x="745889" y="236039"/>
                      <a:pt x="743773" y="221223"/>
                      <a:pt x="725781" y="193706"/>
                    </a:cubicBezTo>
                    <a:cubicBezTo>
                      <a:pt x="707789" y="166189"/>
                      <a:pt x="752769" y="121210"/>
                      <a:pt x="649581" y="88931"/>
                    </a:cubicBezTo>
                    <a:cubicBezTo>
                      <a:pt x="546393" y="56652"/>
                      <a:pt x="184973" y="-1556"/>
                      <a:pt x="84431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4F893F8-CAC5-8448-8E71-D8264CD8FB46}"/>
                  </a:ext>
                </a:extLst>
              </p:cNvPr>
              <p:cNvSpPr/>
              <p:nvPr/>
            </p:nvSpPr>
            <p:spPr>
              <a:xfrm>
                <a:off x="6473569" y="2580507"/>
                <a:ext cx="339566" cy="234677"/>
              </a:xfrm>
              <a:custGeom>
                <a:avLst/>
                <a:gdLst>
                  <a:gd name="connsiteX0" fmla="*/ 38325 w 336814"/>
                  <a:gd name="connsiteY0" fmla="*/ 232867 h 234677"/>
                  <a:gd name="connsiteX1" fmla="*/ 117700 w 336814"/>
                  <a:gd name="connsiteY1" fmla="*/ 229692 h 234677"/>
                  <a:gd name="connsiteX2" fmla="*/ 171675 w 336814"/>
                  <a:gd name="connsiteY2" fmla="*/ 229692 h 234677"/>
                  <a:gd name="connsiteX3" fmla="*/ 232000 w 336814"/>
                  <a:gd name="connsiteY3" fmla="*/ 226517 h 234677"/>
                  <a:gd name="connsiteX4" fmla="*/ 285975 w 336814"/>
                  <a:gd name="connsiteY4" fmla="*/ 226517 h 234677"/>
                  <a:gd name="connsiteX5" fmla="*/ 324075 w 336814"/>
                  <a:gd name="connsiteY5" fmla="*/ 216992 h 234677"/>
                  <a:gd name="connsiteX6" fmla="*/ 336775 w 336814"/>
                  <a:gd name="connsiteY6" fmla="*/ 197942 h 234677"/>
                  <a:gd name="connsiteX7" fmla="*/ 320900 w 336814"/>
                  <a:gd name="connsiteY7" fmla="*/ 156667 h 234677"/>
                  <a:gd name="connsiteX8" fmla="*/ 298675 w 336814"/>
                  <a:gd name="connsiteY8" fmla="*/ 112217 h 234677"/>
                  <a:gd name="connsiteX9" fmla="*/ 292325 w 336814"/>
                  <a:gd name="connsiteY9" fmla="*/ 77292 h 234677"/>
                  <a:gd name="connsiteX10" fmla="*/ 285975 w 336814"/>
                  <a:gd name="connsiteY10" fmla="*/ 42367 h 234677"/>
                  <a:gd name="connsiteX11" fmla="*/ 276450 w 336814"/>
                  <a:gd name="connsiteY11" fmla="*/ 10617 h 234677"/>
                  <a:gd name="connsiteX12" fmla="*/ 263750 w 336814"/>
                  <a:gd name="connsiteY12" fmla="*/ 1092 h 234677"/>
                  <a:gd name="connsiteX13" fmla="*/ 238350 w 336814"/>
                  <a:gd name="connsiteY13" fmla="*/ 32842 h 234677"/>
                  <a:gd name="connsiteX14" fmla="*/ 206600 w 336814"/>
                  <a:gd name="connsiteY14" fmla="*/ 74117 h 234677"/>
                  <a:gd name="connsiteX15" fmla="*/ 181200 w 336814"/>
                  <a:gd name="connsiteY15" fmla="*/ 115392 h 234677"/>
                  <a:gd name="connsiteX16" fmla="*/ 162150 w 336814"/>
                  <a:gd name="connsiteY16" fmla="*/ 143967 h 234677"/>
                  <a:gd name="connsiteX17" fmla="*/ 139925 w 336814"/>
                  <a:gd name="connsiteY17" fmla="*/ 169367 h 234677"/>
                  <a:gd name="connsiteX18" fmla="*/ 117700 w 336814"/>
                  <a:gd name="connsiteY18" fmla="*/ 169367 h 234677"/>
                  <a:gd name="connsiteX19" fmla="*/ 108175 w 336814"/>
                  <a:gd name="connsiteY19" fmla="*/ 140792 h 234677"/>
                  <a:gd name="connsiteX20" fmla="*/ 89125 w 336814"/>
                  <a:gd name="connsiteY20" fmla="*/ 102692 h 234677"/>
                  <a:gd name="connsiteX21" fmla="*/ 79600 w 336814"/>
                  <a:gd name="connsiteY21" fmla="*/ 89992 h 234677"/>
                  <a:gd name="connsiteX22" fmla="*/ 60550 w 336814"/>
                  <a:gd name="connsiteY22" fmla="*/ 118567 h 234677"/>
                  <a:gd name="connsiteX23" fmla="*/ 41500 w 336814"/>
                  <a:gd name="connsiteY23" fmla="*/ 150317 h 234677"/>
                  <a:gd name="connsiteX24" fmla="*/ 16100 w 336814"/>
                  <a:gd name="connsiteY24" fmla="*/ 175717 h 234677"/>
                  <a:gd name="connsiteX25" fmla="*/ 225 w 336814"/>
                  <a:gd name="connsiteY25" fmla="*/ 197942 h 234677"/>
                  <a:gd name="connsiteX26" fmla="*/ 38325 w 336814"/>
                  <a:gd name="connsiteY26" fmla="*/ 232867 h 234677"/>
                  <a:gd name="connsiteX0" fmla="*/ 12502 w 339566"/>
                  <a:gd name="connsiteY0" fmla="*/ 232867 h 234677"/>
                  <a:gd name="connsiteX1" fmla="*/ 120452 w 339566"/>
                  <a:gd name="connsiteY1" fmla="*/ 229692 h 234677"/>
                  <a:gd name="connsiteX2" fmla="*/ 174427 w 339566"/>
                  <a:gd name="connsiteY2" fmla="*/ 229692 h 234677"/>
                  <a:gd name="connsiteX3" fmla="*/ 234752 w 339566"/>
                  <a:gd name="connsiteY3" fmla="*/ 226517 h 234677"/>
                  <a:gd name="connsiteX4" fmla="*/ 288727 w 339566"/>
                  <a:gd name="connsiteY4" fmla="*/ 226517 h 234677"/>
                  <a:gd name="connsiteX5" fmla="*/ 326827 w 339566"/>
                  <a:gd name="connsiteY5" fmla="*/ 216992 h 234677"/>
                  <a:gd name="connsiteX6" fmla="*/ 339527 w 339566"/>
                  <a:gd name="connsiteY6" fmla="*/ 197942 h 234677"/>
                  <a:gd name="connsiteX7" fmla="*/ 323652 w 339566"/>
                  <a:gd name="connsiteY7" fmla="*/ 156667 h 234677"/>
                  <a:gd name="connsiteX8" fmla="*/ 301427 w 339566"/>
                  <a:gd name="connsiteY8" fmla="*/ 112217 h 234677"/>
                  <a:gd name="connsiteX9" fmla="*/ 295077 w 339566"/>
                  <a:gd name="connsiteY9" fmla="*/ 77292 h 234677"/>
                  <a:gd name="connsiteX10" fmla="*/ 288727 w 339566"/>
                  <a:gd name="connsiteY10" fmla="*/ 42367 h 234677"/>
                  <a:gd name="connsiteX11" fmla="*/ 279202 w 339566"/>
                  <a:gd name="connsiteY11" fmla="*/ 10617 h 234677"/>
                  <a:gd name="connsiteX12" fmla="*/ 266502 w 339566"/>
                  <a:gd name="connsiteY12" fmla="*/ 1092 h 234677"/>
                  <a:gd name="connsiteX13" fmla="*/ 241102 w 339566"/>
                  <a:gd name="connsiteY13" fmla="*/ 32842 h 234677"/>
                  <a:gd name="connsiteX14" fmla="*/ 209352 w 339566"/>
                  <a:gd name="connsiteY14" fmla="*/ 74117 h 234677"/>
                  <a:gd name="connsiteX15" fmla="*/ 183952 w 339566"/>
                  <a:gd name="connsiteY15" fmla="*/ 115392 h 234677"/>
                  <a:gd name="connsiteX16" fmla="*/ 164902 w 339566"/>
                  <a:gd name="connsiteY16" fmla="*/ 143967 h 234677"/>
                  <a:gd name="connsiteX17" fmla="*/ 142677 w 339566"/>
                  <a:gd name="connsiteY17" fmla="*/ 169367 h 234677"/>
                  <a:gd name="connsiteX18" fmla="*/ 120452 w 339566"/>
                  <a:gd name="connsiteY18" fmla="*/ 169367 h 234677"/>
                  <a:gd name="connsiteX19" fmla="*/ 110927 w 339566"/>
                  <a:gd name="connsiteY19" fmla="*/ 140792 h 234677"/>
                  <a:gd name="connsiteX20" fmla="*/ 91877 w 339566"/>
                  <a:gd name="connsiteY20" fmla="*/ 102692 h 234677"/>
                  <a:gd name="connsiteX21" fmla="*/ 82352 w 339566"/>
                  <a:gd name="connsiteY21" fmla="*/ 89992 h 234677"/>
                  <a:gd name="connsiteX22" fmla="*/ 63302 w 339566"/>
                  <a:gd name="connsiteY22" fmla="*/ 118567 h 234677"/>
                  <a:gd name="connsiteX23" fmla="*/ 44252 w 339566"/>
                  <a:gd name="connsiteY23" fmla="*/ 150317 h 234677"/>
                  <a:gd name="connsiteX24" fmla="*/ 18852 w 339566"/>
                  <a:gd name="connsiteY24" fmla="*/ 175717 h 234677"/>
                  <a:gd name="connsiteX25" fmla="*/ 2977 w 339566"/>
                  <a:gd name="connsiteY25" fmla="*/ 197942 h 234677"/>
                  <a:gd name="connsiteX26" fmla="*/ 12502 w 339566"/>
                  <a:gd name="connsiteY26" fmla="*/ 232867 h 234677"/>
                  <a:gd name="connsiteX0" fmla="*/ 12502 w 339566"/>
                  <a:gd name="connsiteY0" fmla="*/ 232867 h 234677"/>
                  <a:gd name="connsiteX1" fmla="*/ 120452 w 339566"/>
                  <a:gd name="connsiteY1" fmla="*/ 229692 h 234677"/>
                  <a:gd name="connsiteX2" fmla="*/ 174427 w 339566"/>
                  <a:gd name="connsiteY2" fmla="*/ 229692 h 234677"/>
                  <a:gd name="connsiteX3" fmla="*/ 234752 w 339566"/>
                  <a:gd name="connsiteY3" fmla="*/ 226517 h 234677"/>
                  <a:gd name="connsiteX4" fmla="*/ 288727 w 339566"/>
                  <a:gd name="connsiteY4" fmla="*/ 226517 h 234677"/>
                  <a:gd name="connsiteX5" fmla="*/ 326827 w 339566"/>
                  <a:gd name="connsiteY5" fmla="*/ 216992 h 234677"/>
                  <a:gd name="connsiteX6" fmla="*/ 339527 w 339566"/>
                  <a:gd name="connsiteY6" fmla="*/ 197942 h 234677"/>
                  <a:gd name="connsiteX7" fmla="*/ 323652 w 339566"/>
                  <a:gd name="connsiteY7" fmla="*/ 156667 h 234677"/>
                  <a:gd name="connsiteX8" fmla="*/ 301427 w 339566"/>
                  <a:gd name="connsiteY8" fmla="*/ 112217 h 234677"/>
                  <a:gd name="connsiteX9" fmla="*/ 295077 w 339566"/>
                  <a:gd name="connsiteY9" fmla="*/ 77292 h 234677"/>
                  <a:gd name="connsiteX10" fmla="*/ 288727 w 339566"/>
                  <a:gd name="connsiteY10" fmla="*/ 42367 h 234677"/>
                  <a:gd name="connsiteX11" fmla="*/ 279202 w 339566"/>
                  <a:gd name="connsiteY11" fmla="*/ 10617 h 234677"/>
                  <a:gd name="connsiteX12" fmla="*/ 266502 w 339566"/>
                  <a:gd name="connsiteY12" fmla="*/ 1092 h 234677"/>
                  <a:gd name="connsiteX13" fmla="*/ 241102 w 339566"/>
                  <a:gd name="connsiteY13" fmla="*/ 32842 h 234677"/>
                  <a:gd name="connsiteX14" fmla="*/ 209352 w 339566"/>
                  <a:gd name="connsiteY14" fmla="*/ 74117 h 234677"/>
                  <a:gd name="connsiteX15" fmla="*/ 183952 w 339566"/>
                  <a:gd name="connsiteY15" fmla="*/ 115392 h 234677"/>
                  <a:gd name="connsiteX16" fmla="*/ 164902 w 339566"/>
                  <a:gd name="connsiteY16" fmla="*/ 143967 h 234677"/>
                  <a:gd name="connsiteX17" fmla="*/ 142677 w 339566"/>
                  <a:gd name="connsiteY17" fmla="*/ 169367 h 234677"/>
                  <a:gd name="connsiteX18" fmla="*/ 120452 w 339566"/>
                  <a:gd name="connsiteY18" fmla="*/ 169367 h 234677"/>
                  <a:gd name="connsiteX19" fmla="*/ 114102 w 339566"/>
                  <a:gd name="connsiteY19" fmla="*/ 131267 h 234677"/>
                  <a:gd name="connsiteX20" fmla="*/ 91877 w 339566"/>
                  <a:gd name="connsiteY20" fmla="*/ 102692 h 234677"/>
                  <a:gd name="connsiteX21" fmla="*/ 82352 w 339566"/>
                  <a:gd name="connsiteY21" fmla="*/ 89992 h 234677"/>
                  <a:gd name="connsiteX22" fmla="*/ 63302 w 339566"/>
                  <a:gd name="connsiteY22" fmla="*/ 118567 h 234677"/>
                  <a:gd name="connsiteX23" fmla="*/ 44252 w 339566"/>
                  <a:gd name="connsiteY23" fmla="*/ 150317 h 234677"/>
                  <a:gd name="connsiteX24" fmla="*/ 18852 w 339566"/>
                  <a:gd name="connsiteY24" fmla="*/ 175717 h 234677"/>
                  <a:gd name="connsiteX25" fmla="*/ 2977 w 339566"/>
                  <a:gd name="connsiteY25" fmla="*/ 197942 h 234677"/>
                  <a:gd name="connsiteX26" fmla="*/ 12502 w 339566"/>
                  <a:gd name="connsiteY26" fmla="*/ 232867 h 23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9566" h="234677">
                    <a:moveTo>
                      <a:pt x="12502" y="232867"/>
                    </a:moveTo>
                    <a:cubicBezTo>
                      <a:pt x="32081" y="238159"/>
                      <a:pt x="93465" y="230221"/>
                      <a:pt x="120452" y="229692"/>
                    </a:cubicBezTo>
                    <a:cubicBezTo>
                      <a:pt x="147439" y="229163"/>
                      <a:pt x="155377" y="230221"/>
                      <a:pt x="174427" y="229692"/>
                    </a:cubicBezTo>
                    <a:cubicBezTo>
                      <a:pt x="193477" y="229163"/>
                      <a:pt x="215702" y="227046"/>
                      <a:pt x="234752" y="226517"/>
                    </a:cubicBezTo>
                    <a:cubicBezTo>
                      <a:pt x="253802" y="225988"/>
                      <a:pt x="273381" y="228104"/>
                      <a:pt x="288727" y="226517"/>
                    </a:cubicBezTo>
                    <a:cubicBezTo>
                      <a:pt x="304073" y="224929"/>
                      <a:pt x="318360" y="221755"/>
                      <a:pt x="326827" y="216992"/>
                    </a:cubicBezTo>
                    <a:cubicBezTo>
                      <a:pt x="335294" y="212229"/>
                      <a:pt x="340056" y="207996"/>
                      <a:pt x="339527" y="197942"/>
                    </a:cubicBezTo>
                    <a:cubicBezTo>
                      <a:pt x="338998" y="187888"/>
                      <a:pt x="330002" y="170955"/>
                      <a:pt x="323652" y="156667"/>
                    </a:cubicBezTo>
                    <a:cubicBezTo>
                      <a:pt x="317302" y="142379"/>
                      <a:pt x="306189" y="125446"/>
                      <a:pt x="301427" y="112217"/>
                    </a:cubicBezTo>
                    <a:cubicBezTo>
                      <a:pt x="296665" y="98988"/>
                      <a:pt x="295077" y="77292"/>
                      <a:pt x="295077" y="77292"/>
                    </a:cubicBezTo>
                    <a:cubicBezTo>
                      <a:pt x="292960" y="65650"/>
                      <a:pt x="291373" y="53480"/>
                      <a:pt x="288727" y="42367"/>
                    </a:cubicBezTo>
                    <a:cubicBezTo>
                      <a:pt x="286081" y="31254"/>
                      <a:pt x="279202" y="10617"/>
                      <a:pt x="279202" y="10617"/>
                    </a:cubicBezTo>
                    <a:cubicBezTo>
                      <a:pt x="275498" y="3738"/>
                      <a:pt x="272852" y="-2612"/>
                      <a:pt x="266502" y="1092"/>
                    </a:cubicBezTo>
                    <a:cubicBezTo>
                      <a:pt x="260152" y="4796"/>
                      <a:pt x="250627" y="20671"/>
                      <a:pt x="241102" y="32842"/>
                    </a:cubicBezTo>
                    <a:cubicBezTo>
                      <a:pt x="231577" y="45013"/>
                      <a:pt x="218877" y="60359"/>
                      <a:pt x="209352" y="74117"/>
                    </a:cubicBezTo>
                    <a:cubicBezTo>
                      <a:pt x="199827" y="87875"/>
                      <a:pt x="191360" y="103750"/>
                      <a:pt x="183952" y="115392"/>
                    </a:cubicBezTo>
                    <a:cubicBezTo>
                      <a:pt x="176544" y="127034"/>
                      <a:pt x="171781" y="134971"/>
                      <a:pt x="164902" y="143967"/>
                    </a:cubicBezTo>
                    <a:cubicBezTo>
                      <a:pt x="158023" y="152963"/>
                      <a:pt x="150085" y="165134"/>
                      <a:pt x="142677" y="169367"/>
                    </a:cubicBezTo>
                    <a:cubicBezTo>
                      <a:pt x="135269" y="173600"/>
                      <a:pt x="125214" y="175717"/>
                      <a:pt x="120452" y="169367"/>
                    </a:cubicBezTo>
                    <a:cubicBezTo>
                      <a:pt x="115690" y="163017"/>
                      <a:pt x="118864" y="142379"/>
                      <a:pt x="114102" y="131267"/>
                    </a:cubicBezTo>
                    <a:cubicBezTo>
                      <a:pt x="109340" y="120155"/>
                      <a:pt x="97169" y="109571"/>
                      <a:pt x="91877" y="102692"/>
                    </a:cubicBezTo>
                    <a:cubicBezTo>
                      <a:pt x="86585" y="95813"/>
                      <a:pt x="87114" y="87346"/>
                      <a:pt x="82352" y="89992"/>
                    </a:cubicBezTo>
                    <a:cubicBezTo>
                      <a:pt x="77590" y="92638"/>
                      <a:pt x="69652" y="108513"/>
                      <a:pt x="63302" y="118567"/>
                    </a:cubicBezTo>
                    <a:cubicBezTo>
                      <a:pt x="56952" y="128621"/>
                      <a:pt x="51660" y="140792"/>
                      <a:pt x="44252" y="150317"/>
                    </a:cubicBezTo>
                    <a:cubicBezTo>
                      <a:pt x="36844" y="159842"/>
                      <a:pt x="25731" y="167779"/>
                      <a:pt x="18852" y="175717"/>
                    </a:cubicBezTo>
                    <a:cubicBezTo>
                      <a:pt x="11973" y="183655"/>
                      <a:pt x="4035" y="188417"/>
                      <a:pt x="2977" y="197942"/>
                    </a:cubicBezTo>
                    <a:cubicBezTo>
                      <a:pt x="1919" y="207467"/>
                      <a:pt x="-7077" y="227575"/>
                      <a:pt x="12502" y="2328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8433EB2-6DBB-DC48-9E41-BC83F18050D1}"/>
                  </a:ext>
                </a:extLst>
              </p:cNvPr>
              <p:cNvSpPr/>
              <p:nvPr/>
            </p:nvSpPr>
            <p:spPr>
              <a:xfrm>
                <a:off x="5221198" y="4035698"/>
                <a:ext cx="1742299" cy="1753261"/>
              </a:xfrm>
              <a:custGeom>
                <a:avLst/>
                <a:gdLst>
                  <a:gd name="connsiteX0" fmla="*/ 42498 w 1742299"/>
                  <a:gd name="connsiteY0" fmla="*/ 28626 h 1753261"/>
                  <a:gd name="connsiteX1" fmla="*/ 39323 w 1742299"/>
                  <a:gd name="connsiteY1" fmla="*/ 104826 h 1753261"/>
                  <a:gd name="connsiteX2" fmla="*/ 39323 w 1742299"/>
                  <a:gd name="connsiteY2" fmla="*/ 161976 h 1753261"/>
                  <a:gd name="connsiteX3" fmla="*/ 39323 w 1742299"/>
                  <a:gd name="connsiteY3" fmla="*/ 196901 h 1753261"/>
                  <a:gd name="connsiteX4" fmla="*/ 45673 w 1742299"/>
                  <a:gd name="connsiteY4" fmla="*/ 244526 h 1753261"/>
                  <a:gd name="connsiteX5" fmla="*/ 45673 w 1742299"/>
                  <a:gd name="connsiteY5" fmla="*/ 288976 h 1753261"/>
                  <a:gd name="connsiteX6" fmla="*/ 48848 w 1742299"/>
                  <a:gd name="connsiteY6" fmla="*/ 339776 h 1753261"/>
                  <a:gd name="connsiteX7" fmla="*/ 48848 w 1742299"/>
                  <a:gd name="connsiteY7" fmla="*/ 393751 h 1753261"/>
                  <a:gd name="connsiteX8" fmla="*/ 52023 w 1742299"/>
                  <a:gd name="connsiteY8" fmla="*/ 454076 h 1753261"/>
                  <a:gd name="connsiteX9" fmla="*/ 52023 w 1742299"/>
                  <a:gd name="connsiteY9" fmla="*/ 511226 h 1753261"/>
                  <a:gd name="connsiteX10" fmla="*/ 58373 w 1742299"/>
                  <a:gd name="connsiteY10" fmla="*/ 565201 h 1753261"/>
                  <a:gd name="connsiteX11" fmla="*/ 58373 w 1742299"/>
                  <a:gd name="connsiteY11" fmla="*/ 609651 h 1753261"/>
                  <a:gd name="connsiteX12" fmla="*/ 71073 w 1742299"/>
                  <a:gd name="connsiteY12" fmla="*/ 666801 h 1753261"/>
                  <a:gd name="connsiteX13" fmla="*/ 74248 w 1742299"/>
                  <a:gd name="connsiteY13" fmla="*/ 708076 h 1753261"/>
                  <a:gd name="connsiteX14" fmla="*/ 83773 w 1742299"/>
                  <a:gd name="connsiteY14" fmla="*/ 739826 h 1753261"/>
                  <a:gd name="connsiteX15" fmla="*/ 86948 w 1742299"/>
                  <a:gd name="connsiteY15" fmla="*/ 765226 h 1753261"/>
                  <a:gd name="connsiteX16" fmla="*/ 67898 w 1742299"/>
                  <a:gd name="connsiteY16" fmla="*/ 809676 h 1753261"/>
                  <a:gd name="connsiteX17" fmla="*/ 58373 w 1742299"/>
                  <a:gd name="connsiteY17" fmla="*/ 844601 h 1753261"/>
                  <a:gd name="connsiteX18" fmla="*/ 74248 w 1742299"/>
                  <a:gd name="connsiteY18" fmla="*/ 873176 h 1753261"/>
                  <a:gd name="connsiteX19" fmla="*/ 74248 w 1742299"/>
                  <a:gd name="connsiteY19" fmla="*/ 904926 h 1753261"/>
                  <a:gd name="connsiteX20" fmla="*/ 61548 w 1742299"/>
                  <a:gd name="connsiteY20" fmla="*/ 949376 h 1753261"/>
                  <a:gd name="connsiteX21" fmla="*/ 61548 w 1742299"/>
                  <a:gd name="connsiteY21" fmla="*/ 1019226 h 1753261"/>
                  <a:gd name="connsiteX22" fmla="*/ 58373 w 1742299"/>
                  <a:gd name="connsiteY22" fmla="*/ 1076376 h 1753261"/>
                  <a:gd name="connsiteX23" fmla="*/ 52023 w 1742299"/>
                  <a:gd name="connsiteY23" fmla="*/ 1120826 h 1753261"/>
                  <a:gd name="connsiteX24" fmla="*/ 48848 w 1742299"/>
                  <a:gd name="connsiteY24" fmla="*/ 1162101 h 1753261"/>
                  <a:gd name="connsiteX25" fmla="*/ 48848 w 1742299"/>
                  <a:gd name="connsiteY25" fmla="*/ 1197026 h 1753261"/>
                  <a:gd name="connsiteX26" fmla="*/ 48848 w 1742299"/>
                  <a:gd name="connsiteY26" fmla="*/ 1225601 h 1753261"/>
                  <a:gd name="connsiteX27" fmla="*/ 39323 w 1742299"/>
                  <a:gd name="connsiteY27" fmla="*/ 1266876 h 1753261"/>
                  <a:gd name="connsiteX28" fmla="*/ 32973 w 1742299"/>
                  <a:gd name="connsiteY28" fmla="*/ 1324026 h 1753261"/>
                  <a:gd name="connsiteX29" fmla="*/ 36148 w 1742299"/>
                  <a:gd name="connsiteY29" fmla="*/ 1374826 h 1753261"/>
                  <a:gd name="connsiteX30" fmla="*/ 32973 w 1742299"/>
                  <a:gd name="connsiteY30" fmla="*/ 1428801 h 1753261"/>
                  <a:gd name="connsiteX31" fmla="*/ 32973 w 1742299"/>
                  <a:gd name="connsiteY31" fmla="*/ 1479601 h 1753261"/>
                  <a:gd name="connsiteX32" fmla="*/ 23448 w 1742299"/>
                  <a:gd name="connsiteY32" fmla="*/ 1524051 h 1753261"/>
                  <a:gd name="connsiteX33" fmla="*/ 17098 w 1742299"/>
                  <a:gd name="connsiteY33" fmla="*/ 1571676 h 1753261"/>
                  <a:gd name="connsiteX34" fmla="*/ 4398 w 1742299"/>
                  <a:gd name="connsiteY34" fmla="*/ 1609776 h 1753261"/>
                  <a:gd name="connsiteX35" fmla="*/ 1223 w 1742299"/>
                  <a:gd name="connsiteY35" fmla="*/ 1654226 h 1753261"/>
                  <a:gd name="connsiteX36" fmla="*/ 23448 w 1742299"/>
                  <a:gd name="connsiteY36" fmla="*/ 1673276 h 1753261"/>
                  <a:gd name="connsiteX37" fmla="*/ 74248 w 1742299"/>
                  <a:gd name="connsiteY37" fmla="*/ 1682801 h 1753261"/>
                  <a:gd name="connsiteX38" fmla="*/ 125048 w 1742299"/>
                  <a:gd name="connsiteY38" fmla="*/ 1682801 h 1753261"/>
                  <a:gd name="connsiteX39" fmla="*/ 172673 w 1742299"/>
                  <a:gd name="connsiteY39" fmla="*/ 1695501 h 1753261"/>
                  <a:gd name="connsiteX40" fmla="*/ 232998 w 1742299"/>
                  <a:gd name="connsiteY40" fmla="*/ 1698676 h 1753261"/>
                  <a:gd name="connsiteX41" fmla="*/ 299673 w 1742299"/>
                  <a:gd name="connsiteY41" fmla="*/ 1705026 h 1753261"/>
                  <a:gd name="connsiteX42" fmla="*/ 353648 w 1742299"/>
                  <a:gd name="connsiteY42" fmla="*/ 1714551 h 1753261"/>
                  <a:gd name="connsiteX43" fmla="*/ 394923 w 1742299"/>
                  <a:gd name="connsiteY43" fmla="*/ 1724076 h 1753261"/>
                  <a:gd name="connsiteX44" fmla="*/ 445723 w 1742299"/>
                  <a:gd name="connsiteY44" fmla="*/ 1727251 h 1753261"/>
                  <a:gd name="connsiteX45" fmla="*/ 493348 w 1742299"/>
                  <a:gd name="connsiteY45" fmla="*/ 1727251 h 1753261"/>
                  <a:gd name="connsiteX46" fmla="*/ 534623 w 1742299"/>
                  <a:gd name="connsiteY46" fmla="*/ 1727251 h 1753261"/>
                  <a:gd name="connsiteX47" fmla="*/ 575898 w 1742299"/>
                  <a:gd name="connsiteY47" fmla="*/ 1727251 h 1753261"/>
                  <a:gd name="connsiteX48" fmla="*/ 604473 w 1742299"/>
                  <a:gd name="connsiteY48" fmla="*/ 1724076 h 1753261"/>
                  <a:gd name="connsiteX49" fmla="*/ 658448 w 1742299"/>
                  <a:gd name="connsiteY49" fmla="*/ 1743126 h 1753261"/>
                  <a:gd name="connsiteX50" fmla="*/ 702898 w 1742299"/>
                  <a:gd name="connsiteY50" fmla="*/ 1749476 h 1753261"/>
                  <a:gd name="connsiteX51" fmla="*/ 747348 w 1742299"/>
                  <a:gd name="connsiteY51" fmla="*/ 1749476 h 1753261"/>
                  <a:gd name="connsiteX52" fmla="*/ 788623 w 1742299"/>
                  <a:gd name="connsiteY52" fmla="*/ 1752651 h 1753261"/>
                  <a:gd name="connsiteX53" fmla="*/ 823548 w 1742299"/>
                  <a:gd name="connsiteY53" fmla="*/ 1752651 h 1753261"/>
                  <a:gd name="connsiteX54" fmla="*/ 845773 w 1742299"/>
                  <a:gd name="connsiteY54" fmla="*/ 1746301 h 1753261"/>
                  <a:gd name="connsiteX55" fmla="*/ 880698 w 1742299"/>
                  <a:gd name="connsiteY55" fmla="*/ 1733601 h 1753261"/>
                  <a:gd name="connsiteX56" fmla="*/ 880698 w 1742299"/>
                  <a:gd name="connsiteY56" fmla="*/ 1698676 h 1753261"/>
                  <a:gd name="connsiteX57" fmla="*/ 880698 w 1742299"/>
                  <a:gd name="connsiteY57" fmla="*/ 1657401 h 1753261"/>
                  <a:gd name="connsiteX58" fmla="*/ 890223 w 1742299"/>
                  <a:gd name="connsiteY58" fmla="*/ 1603426 h 1753261"/>
                  <a:gd name="connsiteX59" fmla="*/ 896573 w 1742299"/>
                  <a:gd name="connsiteY59" fmla="*/ 1555801 h 1753261"/>
                  <a:gd name="connsiteX60" fmla="*/ 902923 w 1742299"/>
                  <a:gd name="connsiteY60" fmla="*/ 1505001 h 1753261"/>
                  <a:gd name="connsiteX61" fmla="*/ 909273 w 1742299"/>
                  <a:gd name="connsiteY61" fmla="*/ 1460551 h 1753261"/>
                  <a:gd name="connsiteX62" fmla="*/ 918798 w 1742299"/>
                  <a:gd name="connsiteY62" fmla="*/ 1412926 h 1753261"/>
                  <a:gd name="connsiteX63" fmla="*/ 921973 w 1742299"/>
                  <a:gd name="connsiteY63" fmla="*/ 1384351 h 1753261"/>
                  <a:gd name="connsiteX64" fmla="*/ 963248 w 1742299"/>
                  <a:gd name="connsiteY64" fmla="*/ 1384351 h 1753261"/>
                  <a:gd name="connsiteX65" fmla="*/ 1007698 w 1742299"/>
                  <a:gd name="connsiteY65" fmla="*/ 1381176 h 1753261"/>
                  <a:gd name="connsiteX66" fmla="*/ 1039448 w 1742299"/>
                  <a:gd name="connsiteY66" fmla="*/ 1374826 h 1753261"/>
                  <a:gd name="connsiteX67" fmla="*/ 1068023 w 1742299"/>
                  <a:gd name="connsiteY67" fmla="*/ 1355776 h 1753261"/>
                  <a:gd name="connsiteX68" fmla="*/ 1093423 w 1742299"/>
                  <a:gd name="connsiteY68" fmla="*/ 1339901 h 1753261"/>
                  <a:gd name="connsiteX69" fmla="*/ 1109298 w 1742299"/>
                  <a:gd name="connsiteY69" fmla="*/ 1311326 h 1753261"/>
                  <a:gd name="connsiteX70" fmla="*/ 1125173 w 1742299"/>
                  <a:gd name="connsiteY70" fmla="*/ 1282751 h 1753261"/>
                  <a:gd name="connsiteX71" fmla="*/ 1153748 w 1742299"/>
                  <a:gd name="connsiteY71" fmla="*/ 1251001 h 1753261"/>
                  <a:gd name="connsiteX72" fmla="*/ 1182323 w 1742299"/>
                  <a:gd name="connsiteY72" fmla="*/ 1219251 h 1753261"/>
                  <a:gd name="connsiteX73" fmla="*/ 1204548 w 1742299"/>
                  <a:gd name="connsiteY73" fmla="*/ 1184326 h 1753261"/>
                  <a:gd name="connsiteX74" fmla="*/ 1236298 w 1742299"/>
                  <a:gd name="connsiteY74" fmla="*/ 1149401 h 1753261"/>
                  <a:gd name="connsiteX75" fmla="*/ 1264873 w 1742299"/>
                  <a:gd name="connsiteY75" fmla="*/ 1120826 h 1753261"/>
                  <a:gd name="connsiteX76" fmla="*/ 1296623 w 1742299"/>
                  <a:gd name="connsiteY76" fmla="*/ 1089076 h 1753261"/>
                  <a:gd name="connsiteX77" fmla="*/ 1328373 w 1742299"/>
                  <a:gd name="connsiteY77" fmla="*/ 1057326 h 1753261"/>
                  <a:gd name="connsiteX78" fmla="*/ 1366473 w 1742299"/>
                  <a:gd name="connsiteY78" fmla="*/ 1025576 h 1753261"/>
                  <a:gd name="connsiteX79" fmla="*/ 1407748 w 1742299"/>
                  <a:gd name="connsiteY79" fmla="*/ 990651 h 1753261"/>
                  <a:gd name="connsiteX80" fmla="*/ 1449023 w 1742299"/>
                  <a:gd name="connsiteY80" fmla="*/ 955726 h 1753261"/>
                  <a:gd name="connsiteX81" fmla="*/ 1490298 w 1742299"/>
                  <a:gd name="connsiteY81" fmla="*/ 917626 h 1753261"/>
                  <a:gd name="connsiteX82" fmla="*/ 1528398 w 1742299"/>
                  <a:gd name="connsiteY82" fmla="*/ 885876 h 1753261"/>
                  <a:gd name="connsiteX83" fmla="*/ 1566498 w 1742299"/>
                  <a:gd name="connsiteY83" fmla="*/ 850951 h 1753261"/>
                  <a:gd name="connsiteX84" fmla="*/ 1601423 w 1742299"/>
                  <a:gd name="connsiteY84" fmla="*/ 809676 h 1753261"/>
                  <a:gd name="connsiteX85" fmla="*/ 1639523 w 1742299"/>
                  <a:gd name="connsiteY85" fmla="*/ 762051 h 1753261"/>
                  <a:gd name="connsiteX86" fmla="*/ 1674448 w 1742299"/>
                  <a:gd name="connsiteY86" fmla="*/ 720776 h 1753261"/>
                  <a:gd name="connsiteX87" fmla="*/ 1709373 w 1742299"/>
                  <a:gd name="connsiteY87" fmla="*/ 695376 h 1753261"/>
                  <a:gd name="connsiteX88" fmla="*/ 1718898 w 1742299"/>
                  <a:gd name="connsiteY88" fmla="*/ 654101 h 1753261"/>
                  <a:gd name="connsiteX89" fmla="*/ 1722073 w 1742299"/>
                  <a:gd name="connsiteY89" fmla="*/ 596951 h 1753261"/>
                  <a:gd name="connsiteX90" fmla="*/ 1728423 w 1742299"/>
                  <a:gd name="connsiteY90" fmla="*/ 511226 h 1753261"/>
                  <a:gd name="connsiteX91" fmla="*/ 1731598 w 1742299"/>
                  <a:gd name="connsiteY91" fmla="*/ 441376 h 1753261"/>
                  <a:gd name="connsiteX92" fmla="*/ 1737948 w 1742299"/>
                  <a:gd name="connsiteY92" fmla="*/ 358826 h 1753261"/>
                  <a:gd name="connsiteX93" fmla="*/ 1741123 w 1742299"/>
                  <a:gd name="connsiteY93" fmla="*/ 282626 h 1753261"/>
                  <a:gd name="connsiteX94" fmla="*/ 1741123 w 1742299"/>
                  <a:gd name="connsiteY94" fmla="*/ 212776 h 1753261"/>
                  <a:gd name="connsiteX95" fmla="*/ 1741123 w 1742299"/>
                  <a:gd name="connsiteY95" fmla="*/ 149276 h 1753261"/>
                  <a:gd name="connsiteX96" fmla="*/ 1725248 w 1742299"/>
                  <a:gd name="connsiteY96" fmla="*/ 85776 h 1753261"/>
                  <a:gd name="connsiteX97" fmla="*/ 1715723 w 1742299"/>
                  <a:gd name="connsiteY97" fmla="*/ 50851 h 1753261"/>
                  <a:gd name="connsiteX98" fmla="*/ 1563323 w 1742299"/>
                  <a:gd name="connsiteY98" fmla="*/ 51 h 1753261"/>
                  <a:gd name="connsiteX99" fmla="*/ 1375998 w 1742299"/>
                  <a:gd name="connsiteY99" fmla="*/ 41326 h 1753261"/>
                  <a:gd name="connsiteX100" fmla="*/ 1102948 w 1742299"/>
                  <a:gd name="connsiteY100" fmla="*/ 44501 h 1753261"/>
                  <a:gd name="connsiteX101" fmla="*/ 791798 w 1742299"/>
                  <a:gd name="connsiteY101" fmla="*/ 50851 h 1753261"/>
                  <a:gd name="connsiteX102" fmla="*/ 550498 w 1742299"/>
                  <a:gd name="connsiteY102" fmla="*/ 47676 h 1753261"/>
                  <a:gd name="connsiteX103" fmla="*/ 312373 w 1742299"/>
                  <a:gd name="connsiteY103" fmla="*/ 15926 h 1753261"/>
                  <a:gd name="connsiteX104" fmla="*/ 140923 w 1742299"/>
                  <a:gd name="connsiteY104" fmla="*/ 3226 h 1753261"/>
                  <a:gd name="connsiteX105" fmla="*/ 42498 w 1742299"/>
                  <a:gd name="connsiteY105" fmla="*/ 28626 h 175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742299" h="1753261">
                    <a:moveTo>
                      <a:pt x="42498" y="28626"/>
                    </a:moveTo>
                    <a:cubicBezTo>
                      <a:pt x="25565" y="45559"/>
                      <a:pt x="39852" y="82601"/>
                      <a:pt x="39323" y="104826"/>
                    </a:cubicBezTo>
                    <a:cubicBezTo>
                      <a:pt x="38794" y="127051"/>
                      <a:pt x="39323" y="161976"/>
                      <a:pt x="39323" y="161976"/>
                    </a:cubicBezTo>
                    <a:cubicBezTo>
                      <a:pt x="39323" y="177322"/>
                      <a:pt x="38265" y="183143"/>
                      <a:pt x="39323" y="196901"/>
                    </a:cubicBezTo>
                    <a:cubicBezTo>
                      <a:pt x="40381" y="210659"/>
                      <a:pt x="44615" y="229180"/>
                      <a:pt x="45673" y="244526"/>
                    </a:cubicBezTo>
                    <a:cubicBezTo>
                      <a:pt x="46731" y="259872"/>
                      <a:pt x="45144" y="273101"/>
                      <a:pt x="45673" y="288976"/>
                    </a:cubicBezTo>
                    <a:cubicBezTo>
                      <a:pt x="46202" y="304851"/>
                      <a:pt x="48319" y="322314"/>
                      <a:pt x="48848" y="339776"/>
                    </a:cubicBezTo>
                    <a:cubicBezTo>
                      <a:pt x="49377" y="357238"/>
                      <a:pt x="48319" y="374701"/>
                      <a:pt x="48848" y="393751"/>
                    </a:cubicBezTo>
                    <a:cubicBezTo>
                      <a:pt x="49377" y="412801"/>
                      <a:pt x="51494" y="434497"/>
                      <a:pt x="52023" y="454076"/>
                    </a:cubicBezTo>
                    <a:cubicBezTo>
                      <a:pt x="52552" y="473655"/>
                      <a:pt x="50965" y="492705"/>
                      <a:pt x="52023" y="511226"/>
                    </a:cubicBezTo>
                    <a:cubicBezTo>
                      <a:pt x="53081" y="529747"/>
                      <a:pt x="57315" y="548797"/>
                      <a:pt x="58373" y="565201"/>
                    </a:cubicBezTo>
                    <a:cubicBezTo>
                      <a:pt x="59431" y="581605"/>
                      <a:pt x="56256" y="592718"/>
                      <a:pt x="58373" y="609651"/>
                    </a:cubicBezTo>
                    <a:cubicBezTo>
                      <a:pt x="60490" y="626584"/>
                      <a:pt x="68427" y="650397"/>
                      <a:pt x="71073" y="666801"/>
                    </a:cubicBezTo>
                    <a:cubicBezTo>
                      <a:pt x="73719" y="683205"/>
                      <a:pt x="72131" y="695905"/>
                      <a:pt x="74248" y="708076"/>
                    </a:cubicBezTo>
                    <a:cubicBezTo>
                      <a:pt x="76365" y="720247"/>
                      <a:pt x="81656" y="730301"/>
                      <a:pt x="83773" y="739826"/>
                    </a:cubicBezTo>
                    <a:cubicBezTo>
                      <a:pt x="85890" y="749351"/>
                      <a:pt x="89594" y="753584"/>
                      <a:pt x="86948" y="765226"/>
                    </a:cubicBezTo>
                    <a:cubicBezTo>
                      <a:pt x="84302" y="776868"/>
                      <a:pt x="72660" y="796447"/>
                      <a:pt x="67898" y="809676"/>
                    </a:cubicBezTo>
                    <a:cubicBezTo>
                      <a:pt x="63136" y="822905"/>
                      <a:pt x="57315" y="834018"/>
                      <a:pt x="58373" y="844601"/>
                    </a:cubicBezTo>
                    <a:cubicBezTo>
                      <a:pt x="59431" y="855184"/>
                      <a:pt x="71602" y="863122"/>
                      <a:pt x="74248" y="873176"/>
                    </a:cubicBezTo>
                    <a:cubicBezTo>
                      <a:pt x="76894" y="883230"/>
                      <a:pt x="76365" y="892226"/>
                      <a:pt x="74248" y="904926"/>
                    </a:cubicBezTo>
                    <a:cubicBezTo>
                      <a:pt x="72131" y="917626"/>
                      <a:pt x="63665" y="930326"/>
                      <a:pt x="61548" y="949376"/>
                    </a:cubicBezTo>
                    <a:cubicBezTo>
                      <a:pt x="59431" y="968426"/>
                      <a:pt x="62077" y="998059"/>
                      <a:pt x="61548" y="1019226"/>
                    </a:cubicBezTo>
                    <a:cubicBezTo>
                      <a:pt x="61019" y="1040393"/>
                      <a:pt x="59961" y="1059443"/>
                      <a:pt x="58373" y="1076376"/>
                    </a:cubicBezTo>
                    <a:cubicBezTo>
                      <a:pt x="56786" y="1093309"/>
                      <a:pt x="53610" y="1106539"/>
                      <a:pt x="52023" y="1120826"/>
                    </a:cubicBezTo>
                    <a:cubicBezTo>
                      <a:pt x="50436" y="1135113"/>
                      <a:pt x="49377" y="1149401"/>
                      <a:pt x="48848" y="1162101"/>
                    </a:cubicBezTo>
                    <a:cubicBezTo>
                      <a:pt x="48319" y="1174801"/>
                      <a:pt x="48848" y="1197026"/>
                      <a:pt x="48848" y="1197026"/>
                    </a:cubicBezTo>
                    <a:cubicBezTo>
                      <a:pt x="48848" y="1207609"/>
                      <a:pt x="50435" y="1213959"/>
                      <a:pt x="48848" y="1225601"/>
                    </a:cubicBezTo>
                    <a:cubicBezTo>
                      <a:pt x="47261" y="1237243"/>
                      <a:pt x="41969" y="1250472"/>
                      <a:pt x="39323" y="1266876"/>
                    </a:cubicBezTo>
                    <a:cubicBezTo>
                      <a:pt x="36677" y="1283280"/>
                      <a:pt x="33502" y="1306034"/>
                      <a:pt x="32973" y="1324026"/>
                    </a:cubicBezTo>
                    <a:cubicBezTo>
                      <a:pt x="32444" y="1342018"/>
                      <a:pt x="36148" y="1357364"/>
                      <a:pt x="36148" y="1374826"/>
                    </a:cubicBezTo>
                    <a:cubicBezTo>
                      <a:pt x="36148" y="1392288"/>
                      <a:pt x="33502" y="1411339"/>
                      <a:pt x="32973" y="1428801"/>
                    </a:cubicBezTo>
                    <a:cubicBezTo>
                      <a:pt x="32444" y="1446263"/>
                      <a:pt x="34560" y="1463726"/>
                      <a:pt x="32973" y="1479601"/>
                    </a:cubicBezTo>
                    <a:cubicBezTo>
                      <a:pt x="31385" y="1495476"/>
                      <a:pt x="26094" y="1508705"/>
                      <a:pt x="23448" y="1524051"/>
                    </a:cubicBezTo>
                    <a:cubicBezTo>
                      <a:pt x="20802" y="1539397"/>
                      <a:pt x="20273" y="1557389"/>
                      <a:pt x="17098" y="1571676"/>
                    </a:cubicBezTo>
                    <a:cubicBezTo>
                      <a:pt x="13923" y="1585963"/>
                      <a:pt x="7044" y="1596018"/>
                      <a:pt x="4398" y="1609776"/>
                    </a:cubicBezTo>
                    <a:cubicBezTo>
                      <a:pt x="1752" y="1623534"/>
                      <a:pt x="-1952" y="1643643"/>
                      <a:pt x="1223" y="1654226"/>
                    </a:cubicBezTo>
                    <a:cubicBezTo>
                      <a:pt x="4398" y="1664809"/>
                      <a:pt x="11277" y="1668514"/>
                      <a:pt x="23448" y="1673276"/>
                    </a:cubicBezTo>
                    <a:cubicBezTo>
                      <a:pt x="35619" y="1678038"/>
                      <a:pt x="57315" y="1681214"/>
                      <a:pt x="74248" y="1682801"/>
                    </a:cubicBezTo>
                    <a:cubicBezTo>
                      <a:pt x="91181" y="1684389"/>
                      <a:pt x="108644" y="1680684"/>
                      <a:pt x="125048" y="1682801"/>
                    </a:cubicBezTo>
                    <a:cubicBezTo>
                      <a:pt x="141452" y="1684918"/>
                      <a:pt x="154681" y="1692855"/>
                      <a:pt x="172673" y="1695501"/>
                    </a:cubicBezTo>
                    <a:cubicBezTo>
                      <a:pt x="190665" y="1698147"/>
                      <a:pt x="211831" y="1697089"/>
                      <a:pt x="232998" y="1698676"/>
                    </a:cubicBezTo>
                    <a:cubicBezTo>
                      <a:pt x="254165" y="1700263"/>
                      <a:pt x="279565" y="1702380"/>
                      <a:pt x="299673" y="1705026"/>
                    </a:cubicBezTo>
                    <a:cubicBezTo>
                      <a:pt x="319781" y="1707672"/>
                      <a:pt x="337773" y="1711376"/>
                      <a:pt x="353648" y="1714551"/>
                    </a:cubicBezTo>
                    <a:cubicBezTo>
                      <a:pt x="369523" y="1717726"/>
                      <a:pt x="379577" y="1721959"/>
                      <a:pt x="394923" y="1724076"/>
                    </a:cubicBezTo>
                    <a:cubicBezTo>
                      <a:pt x="410269" y="1726193"/>
                      <a:pt x="429319" y="1726722"/>
                      <a:pt x="445723" y="1727251"/>
                    </a:cubicBezTo>
                    <a:cubicBezTo>
                      <a:pt x="462127" y="1727780"/>
                      <a:pt x="493348" y="1727251"/>
                      <a:pt x="493348" y="1727251"/>
                    </a:cubicBezTo>
                    <a:lnTo>
                      <a:pt x="534623" y="1727251"/>
                    </a:lnTo>
                    <a:cubicBezTo>
                      <a:pt x="548381" y="1727251"/>
                      <a:pt x="564256" y="1727780"/>
                      <a:pt x="575898" y="1727251"/>
                    </a:cubicBezTo>
                    <a:cubicBezTo>
                      <a:pt x="587540" y="1726722"/>
                      <a:pt x="590715" y="1721430"/>
                      <a:pt x="604473" y="1724076"/>
                    </a:cubicBezTo>
                    <a:cubicBezTo>
                      <a:pt x="618231" y="1726722"/>
                      <a:pt x="642044" y="1738893"/>
                      <a:pt x="658448" y="1743126"/>
                    </a:cubicBezTo>
                    <a:cubicBezTo>
                      <a:pt x="674852" y="1747359"/>
                      <a:pt x="688081" y="1748418"/>
                      <a:pt x="702898" y="1749476"/>
                    </a:cubicBezTo>
                    <a:cubicBezTo>
                      <a:pt x="717715" y="1750534"/>
                      <a:pt x="733061" y="1748947"/>
                      <a:pt x="747348" y="1749476"/>
                    </a:cubicBezTo>
                    <a:cubicBezTo>
                      <a:pt x="761636" y="1750005"/>
                      <a:pt x="775923" y="1752122"/>
                      <a:pt x="788623" y="1752651"/>
                    </a:cubicBezTo>
                    <a:cubicBezTo>
                      <a:pt x="801323" y="1753180"/>
                      <a:pt x="814023" y="1753709"/>
                      <a:pt x="823548" y="1752651"/>
                    </a:cubicBezTo>
                    <a:cubicBezTo>
                      <a:pt x="833073" y="1751593"/>
                      <a:pt x="836248" y="1749476"/>
                      <a:pt x="845773" y="1746301"/>
                    </a:cubicBezTo>
                    <a:cubicBezTo>
                      <a:pt x="855298" y="1743126"/>
                      <a:pt x="874877" y="1741538"/>
                      <a:pt x="880698" y="1733601"/>
                    </a:cubicBezTo>
                    <a:cubicBezTo>
                      <a:pt x="886519" y="1725664"/>
                      <a:pt x="880698" y="1698676"/>
                      <a:pt x="880698" y="1698676"/>
                    </a:cubicBezTo>
                    <a:cubicBezTo>
                      <a:pt x="880698" y="1685976"/>
                      <a:pt x="879111" y="1673276"/>
                      <a:pt x="880698" y="1657401"/>
                    </a:cubicBezTo>
                    <a:cubicBezTo>
                      <a:pt x="882286" y="1641526"/>
                      <a:pt x="887577" y="1620359"/>
                      <a:pt x="890223" y="1603426"/>
                    </a:cubicBezTo>
                    <a:cubicBezTo>
                      <a:pt x="892869" y="1586493"/>
                      <a:pt x="894456" y="1572205"/>
                      <a:pt x="896573" y="1555801"/>
                    </a:cubicBezTo>
                    <a:cubicBezTo>
                      <a:pt x="898690" y="1539397"/>
                      <a:pt x="900806" y="1520876"/>
                      <a:pt x="902923" y="1505001"/>
                    </a:cubicBezTo>
                    <a:cubicBezTo>
                      <a:pt x="905040" y="1489126"/>
                      <a:pt x="906627" y="1475897"/>
                      <a:pt x="909273" y="1460551"/>
                    </a:cubicBezTo>
                    <a:cubicBezTo>
                      <a:pt x="911919" y="1445205"/>
                      <a:pt x="916681" y="1425626"/>
                      <a:pt x="918798" y="1412926"/>
                    </a:cubicBezTo>
                    <a:cubicBezTo>
                      <a:pt x="920915" y="1400226"/>
                      <a:pt x="914565" y="1389114"/>
                      <a:pt x="921973" y="1384351"/>
                    </a:cubicBezTo>
                    <a:cubicBezTo>
                      <a:pt x="929381" y="1379589"/>
                      <a:pt x="948961" y="1384880"/>
                      <a:pt x="963248" y="1384351"/>
                    </a:cubicBezTo>
                    <a:cubicBezTo>
                      <a:pt x="977536" y="1383822"/>
                      <a:pt x="994998" y="1382763"/>
                      <a:pt x="1007698" y="1381176"/>
                    </a:cubicBezTo>
                    <a:cubicBezTo>
                      <a:pt x="1020398" y="1379589"/>
                      <a:pt x="1029394" y="1379059"/>
                      <a:pt x="1039448" y="1374826"/>
                    </a:cubicBezTo>
                    <a:cubicBezTo>
                      <a:pt x="1049502" y="1370593"/>
                      <a:pt x="1059027" y="1361597"/>
                      <a:pt x="1068023" y="1355776"/>
                    </a:cubicBezTo>
                    <a:cubicBezTo>
                      <a:pt x="1077019" y="1349955"/>
                      <a:pt x="1086544" y="1347309"/>
                      <a:pt x="1093423" y="1339901"/>
                    </a:cubicBezTo>
                    <a:cubicBezTo>
                      <a:pt x="1100302" y="1332493"/>
                      <a:pt x="1109298" y="1311326"/>
                      <a:pt x="1109298" y="1311326"/>
                    </a:cubicBezTo>
                    <a:cubicBezTo>
                      <a:pt x="1114590" y="1301801"/>
                      <a:pt x="1117765" y="1292805"/>
                      <a:pt x="1125173" y="1282751"/>
                    </a:cubicBezTo>
                    <a:cubicBezTo>
                      <a:pt x="1132581" y="1272697"/>
                      <a:pt x="1153748" y="1251001"/>
                      <a:pt x="1153748" y="1251001"/>
                    </a:cubicBezTo>
                    <a:cubicBezTo>
                      <a:pt x="1163273" y="1240418"/>
                      <a:pt x="1173856" y="1230363"/>
                      <a:pt x="1182323" y="1219251"/>
                    </a:cubicBezTo>
                    <a:cubicBezTo>
                      <a:pt x="1190790" y="1208139"/>
                      <a:pt x="1195552" y="1195968"/>
                      <a:pt x="1204548" y="1184326"/>
                    </a:cubicBezTo>
                    <a:cubicBezTo>
                      <a:pt x="1213544" y="1172684"/>
                      <a:pt x="1226244" y="1159984"/>
                      <a:pt x="1236298" y="1149401"/>
                    </a:cubicBezTo>
                    <a:cubicBezTo>
                      <a:pt x="1246352" y="1138818"/>
                      <a:pt x="1264873" y="1120826"/>
                      <a:pt x="1264873" y="1120826"/>
                    </a:cubicBezTo>
                    <a:lnTo>
                      <a:pt x="1296623" y="1089076"/>
                    </a:lnTo>
                    <a:cubicBezTo>
                      <a:pt x="1307206" y="1078493"/>
                      <a:pt x="1316731" y="1067909"/>
                      <a:pt x="1328373" y="1057326"/>
                    </a:cubicBezTo>
                    <a:cubicBezTo>
                      <a:pt x="1340015" y="1046743"/>
                      <a:pt x="1366473" y="1025576"/>
                      <a:pt x="1366473" y="1025576"/>
                    </a:cubicBezTo>
                    <a:lnTo>
                      <a:pt x="1407748" y="990651"/>
                    </a:lnTo>
                    <a:cubicBezTo>
                      <a:pt x="1421506" y="979009"/>
                      <a:pt x="1435265" y="967897"/>
                      <a:pt x="1449023" y="955726"/>
                    </a:cubicBezTo>
                    <a:cubicBezTo>
                      <a:pt x="1462781" y="943555"/>
                      <a:pt x="1477069" y="929268"/>
                      <a:pt x="1490298" y="917626"/>
                    </a:cubicBezTo>
                    <a:cubicBezTo>
                      <a:pt x="1503527" y="905984"/>
                      <a:pt x="1515698" y="896988"/>
                      <a:pt x="1528398" y="885876"/>
                    </a:cubicBezTo>
                    <a:cubicBezTo>
                      <a:pt x="1541098" y="874764"/>
                      <a:pt x="1554327" y="863651"/>
                      <a:pt x="1566498" y="850951"/>
                    </a:cubicBezTo>
                    <a:cubicBezTo>
                      <a:pt x="1578669" y="838251"/>
                      <a:pt x="1589252" y="824493"/>
                      <a:pt x="1601423" y="809676"/>
                    </a:cubicBezTo>
                    <a:cubicBezTo>
                      <a:pt x="1613594" y="794859"/>
                      <a:pt x="1627352" y="776868"/>
                      <a:pt x="1639523" y="762051"/>
                    </a:cubicBezTo>
                    <a:cubicBezTo>
                      <a:pt x="1651694" y="747234"/>
                      <a:pt x="1662806" y="731889"/>
                      <a:pt x="1674448" y="720776"/>
                    </a:cubicBezTo>
                    <a:cubicBezTo>
                      <a:pt x="1686090" y="709664"/>
                      <a:pt x="1701965" y="706489"/>
                      <a:pt x="1709373" y="695376"/>
                    </a:cubicBezTo>
                    <a:cubicBezTo>
                      <a:pt x="1716781" y="684264"/>
                      <a:pt x="1716781" y="670505"/>
                      <a:pt x="1718898" y="654101"/>
                    </a:cubicBezTo>
                    <a:cubicBezTo>
                      <a:pt x="1721015" y="637697"/>
                      <a:pt x="1720485" y="620764"/>
                      <a:pt x="1722073" y="596951"/>
                    </a:cubicBezTo>
                    <a:cubicBezTo>
                      <a:pt x="1723661" y="573138"/>
                      <a:pt x="1726836" y="537155"/>
                      <a:pt x="1728423" y="511226"/>
                    </a:cubicBezTo>
                    <a:cubicBezTo>
                      <a:pt x="1730011" y="485297"/>
                      <a:pt x="1730011" y="466776"/>
                      <a:pt x="1731598" y="441376"/>
                    </a:cubicBezTo>
                    <a:cubicBezTo>
                      <a:pt x="1733186" y="415976"/>
                      <a:pt x="1736361" y="385284"/>
                      <a:pt x="1737948" y="358826"/>
                    </a:cubicBezTo>
                    <a:cubicBezTo>
                      <a:pt x="1739536" y="332368"/>
                      <a:pt x="1740594" y="306968"/>
                      <a:pt x="1741123" y="282626"/>
                    </a:cubicBezTo>
                    <a:cubicBezTo>
                      <a:pt x="1741652" y="258284"/>
                      <a:pt x="1741123" y="212776"/>
                      <a:pt x="1741123" y="212776"/>
                    </a:cubicBezTo>
                    <a:cubicBezTo>
                      <a:pt x="1741123" y="190551"/>
                      <a:pt x="1743769" y="170443"/>
                      <a:pt x="1741123" y="149276"/>
                    </a:cubicBezTo>
                    <a:cubicBezTo>
                      <a:pt x="1738477" y="128109"/>
                      <a:pt x="1729481" y="102180"/>
                      <a:pt x="1725248" y="85776"/>
                    </a:cubicBezTo>
                    <a:cubicBezTo>
                      <a:pt x="1721015" y="69372"/>
                      <a:pt x="1742711" y="65139"/>
                      <a:pt x="1715723" y="50851"/>
                    </a:cubicBezTo>
                    <a:cubicBezTo>
                      <a:pt x="1688736" y="36564"/>
                      <a:pt x="1619944" y="1638"/>
                      <a:pt x="1563323" y="51"/>
                    </a:cubicBezTo>
                    <a:cubicBezTo>
                      <a:pt x="1506702" y="-1536"/>
                      <a:pt x="1452727" y="33918"/>
                      <a:pt x="1375998" y="41326"/>
                    </a:cubicBezTo>
                    <a:cubicBezTo>
                      <a:pt x="1299269" y="48734"/>
                      <a:pt x="1102948" y="44501"/>
                      <a:pt x="1102948" y="44501"/>
                    </a:cubicBezTo>
                    <a:lnTo>
                      <a:pt x="791798" y="50851"/>
                    </a:lnTo>
                    <a:lnTo>
                      <a:pt x="550498" y="47676"/>
                    </a:lnTo>
                    <a:cubicBezTo>
                      <a:pt x="470594" y="41855"/>
                      <a:pt x="380636" y="23334"/>
                      <a:pt x="312373" y="15926"/>
                    </a:cubicBezTo>
                    <a:cubicBezTo>
                      <a:pt x="244111" y="8518"/>
                      <a:pt x="183256" y="4813"/>
                      <a:pt x="140923" y="3226"/>
                    </a:cubicBezTo>
                    <a:cubicBezTo>
                      <a:pt x="98590" y="1638"/>
                      <a:pt x="59431" y="11693"/>
                      <a:pt x="42498" y="28626"/>
                    </a:cubicBezTo>
                    <a:close/>
                  </a:path>
                </a:pathLst>
              </a:custGeom>
              <a:solidFill>
                <a:srgbClr val="86BB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1AE3F15-A732-2548-8DCD-0EC766B8F2E8}"/>
                  </a:ext>
                </a:extLst>
              </p:cNvPr>
              <p:cNvGrpSpPr/>
              <p:nvPr/>
            </p:nvGrpSpPr>
            <p:grpSpPr>
              <a:xfrm>
                <a:off x="4481852" y="1181305"/>
                <a:ext cx="2906389" cy="2992615"/>
                <a:chOff x="4612481" y="1349256"/>
                <a:chExt cx="2906389" cy="2992615"/>
              </a:xfrm>
            </p:grpSpPr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2F6ED648-2912-EB45-A1D5-D34C70DAD4A1}"/>
                    </a:ext>
                  </a:extLst>
                </p:cNvPr>
                <p:cNvSpPr/>
                <p:nvPr/>
              </p:nvSpPr>
              <p:spPr>
                <a:xfrm>
                  <a:off x="4612481" y="1349256"/>
                  <a:ext cx="2890469" cy="1808187"/>
                </a:xfrm>
                <a:custGeom>
                  <a:avLst/>
                  <a:gdLst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58168 w 2912742"/>
                    <a:gd name="connsiteY98" fmla="*/ 13463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61393 w 2912742"/>
                    <a:gd name="connsiteY110" fmla="*/ 781168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58168 w 2912742"/>
                    <a:gd name="connsiteY98" fmla="*/ 13463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85143 w 2912742"/>
                    <a:gd name="connsiteY97" fmla="*/ 133996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29593 w 2912742"/>
                    <a:gd name="connsiteY98" fmla="*/ 1355843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29593 w 2912742"/>
                    <a:gd name="connsiteY98" fmla="*/ 1355843 h 1739954"/>
                    <a:gd name="connsiteX99" fmla="*/ 1870868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890115"/>
                    <a:gd name="connsiteY0" fmla="*/ 1727318 h 1739954"/>
                    <a:gd name="connsiteX1" fmla="*/ 1607343 w 2890115"/>
                    <a:gd name="connsiteY1" fmla="*/ 1717793 h 1739954"/>
                    <a:gd name="connsiteX2" fmla="*/ 975518 w 2890115"/>
                    <a:gd name="connsiteY2" fmla="*/ 1705093 h 1739954"/>
                    <a:gd name="connsiteX3" fmla="*/ 775493 w 2890115"/>
                    <a:gd name="connsiteY3" fmla="*/ 1708268 h 1739954"/>
                    <a:gd name="connsiteX4" fmla="*/ 721518 w 2890115"/>
                    <a:gd name="connsiteY4" fmla="*/ 1708268 h 1739954"/>
                    <a:gd name="connsiteX5" fmla="*/ 715168 w 2890115"/>
                    <a:gd name="connsiteY5" fmla="*/ 1647943 h 1739954"/>
                    <a:gd name="connsiteX6" fmla="*/ 711993 w 2890115"/>
                    <a:gd name="connsiteY6" fmla="*/ 1581268 h 1739954"/>
                    <a:gd name="connsiteX7" fmla="*/ 711993 w 2890115"/>
                    <a:gd name="connsiteY7" fmla="*/ 1527293 h 1739954"/>
                    <a:gd name="connsiteX8" fmla="*/ 711993 w 2890115"/>
                    <a:gd name="connsiteY8" fmla="*/ 1479668 h 1739954"/>
                    <a:gd name="connsiteX9" fmla="*/ 705643 w 2890115"/>
                    <a:gd name="connsiteY9" fmla="*/ 1422518 h 1739954"/>
                    <a:gd name="connsiteX10" fmla="*/ 683418 w 2890115"/>
                    <a:gd name="connsiteY10" fmla="*/ 1371718 h 1739954"/>
                    <a:gd name="connsiteX11" fmla="*/ 648493 w 2890115"/>
                    <a:gd name="connsiteY11" fmla="*/ 1346318 h 1739954"/>
                    <a:gd name="connsiteX12" fmla="*/ 607218 w 2890115"/>
                    <a:gd name="connsiteY12" fmla="*/ 1333618 h 1739954"/>
                    <a:gd name="connsiteX13" fmla="*/ 559593 w 2890115"/>
                    <a:gd name="connsiteY13" fmla="*/ 1327268 h 1739954"/>
                    <a:gd name="connsiteX14" fmla="*/ 515143 w 2890115"/>
                    <a:gd name="connsiteY14" fmla="*/ 1311393 h 1739954"/>
                    <a:gd name="connsiteX15" fmla="*/ 470693 w 2890115"/>
                    <a:gd name="connsiteY15" fmla="*/ 1301868 h 1739954"/>
                    <a:gd name="connsiteX16" fmla="*/ 429418 w 2890115"/>
                    <a:gd name="connsiteY16" fmla="*/ 1295518 h 1739954"/>
                    <a:gd name="connsiteX17" fmla="*/ 388143 w 2890115"/>
                    <a:gd name="connsiteY17" fmla="*/ 1257418 h 1739954"/>
                    <a:gd name="connsiteX18" fmla="*/ 359568 w 2890115"/>
                    <a:gd name="connsiteY18" fmla="*/ 1232018 h 1739954"/>
                    <a:gd name="connsiteX19" fmla="*/ 318293 w 2890115"/>
                    <a:gd name="connsiteY19" fmla="*/ 1222493 h 1739954"/>
                    <a:gd name="connsiteX20" fmla="*/ 264318 w 2890115"/>
                    <a:gd name="connsiteY20" fmla="*/ 1216143 h 1739954"/>
                    <a:gd name="connsiteX21" fmla="*/ 210343 w 2890115"/>
                    <a:gd name="connsiteY21" fmla="*/ 1200268 h 1739954"/>
                    <a:gd name="connsiteX22" fmla="*/ 172243 w 2890115"/>
                    <a:gd name="connsiteY22" fmla="*/ 1174868 h 1739954"/>
                    <a:gd name="connsiteX23" fmla="*/ 121443 w 2890115"/>
                    <a:gd name="connsiteY23" fmla="*/ 1139943 h 1739954"/>
                    <a:gd name="connsiteX24" fmla="*/ 89693 w 2890115"/>
                    <a:gd name="connsiteY24" fmla="*/ 1101843 h 1739954"/>
                    <a:gd name="connsiteX25" fmla="*/ 64293 w 2890115"/>
                    <a:gd name="connsiteY25" fmla="*/ 1063743 h 1739954"/>
                    <a:gd name="connsiteX26" fmla="*/ 42068 w 2890115"/>
                    <a:gd name="connsiteY26" fmla="*/ 1025643 h 1739954"/>
                    <a:gd name="connsiteX27" fmla="*/ 26193 w 2890115"/>
                    <a:gd name="connsiteY27" fmla="*/ 990718 h 1739954"/>
                    <a:gd name="connsiteX28" fmla="*/ 7143 w 2890115"/>
                    <a:gd name="connsiteY28" fmla="*/ 955793 h 1739954"/>
                    <a:gd name="connsiteX29" fmla="*/ 793 w 2890115"/>
                    <a:gd name="connsiteY29" fmla="*/ 911343 h 1739954"/>
                    <a:gd name="connsiteX30" fmla="*/ 793 w 2890115"/>
                    <a:gd name="connsiteY30" fmla="*/ 863718 h 1739954"/>
                    <a:gd name="connsiteX31" fmla="*/ 7143 w 2890115"/>
                    <a:gd name="connsiteY31" fmla="*/ 803393 h 1739954"/>
                    <a:gd name="connsiteX32" fmla="*/ 13493 w 2890115"/>
                    <a:gd name="connsiteY32" fmla="*/ 717668 h 1739954"/>
                    <a:gd name="connsiteX33" fmla="*/ 16668 w 2890115"/>
                    <a:gd name="connsiteY33" fmla="*/ 638293 h 1739954"/>
                    <a:gd name="connsiteX34" fmla="*/ 29368 w 2890115"/>
                    <a:gd name="connsiteY34" fmla="*/ 543043 h 1739954"/>
                    <a:gd name="connsiteX35" fmla="*/ 29368 w 2890115"/>
                    <a:gd name="connsiteY35" fmla="*/ 479543 h 1739954"/>
                    <a:gd name="connsiteX36" fmla="*/ 42068 w 2890115"/>
                    <a:gd name="connsiteY36" fmla="*/ 406518 h 1739954"/>
                    <a:gd name="connsiteX37" fmla="*/ 48418 w 2890115"/>
                    <a:gd name="connsiteY37" fmla="*/ 355718 h 1739954"/>
                    <a:gd name="connsiteX38" fmla="*/ 67468 w 2890115"/>
                    <a:gd name="connsiteY38" fmla="*/ 301743 h 1739954"/>
                    <a:gd name="connsiteX39" fmla="*/ 67468 w 2890115"/>
                    <a:gd name="connsiteY39" fmla="*/ 260468 h 1739954"/>
                    <a:gd name="connsiteX40" fmla="*/ 64293 w 2890115"/>
                    <a:gd name="connsiteY40" fmla="*/ 203318 h 1739954"/>
                    <a:gd name="connsiteX41" fmla="*/ 70643 w 2890115"/>
                    <a:gd name="connsiteY41" fmla="*/ 165218 h 1739954"/>
                    <a:gd name="connsiteX42" fmla="*/ 73818 w 2890115"/>
                    <a:gd name="connsiteY42" fmla="*/ 133468 h 1739954"/>
                    <a:gd name="connsiteX43" fmla="*/ 76993 w 2890115"/>
                    <a:gd name="connsiteY43" fmla="*/ 82668 h 1739954"/>
                    <a:gd name="connsiteX44" fmla="*/ 76993 w 2890115"/>
                    <a:gd name="connsiteY44" fmla="*/ 47743 h 1739954"/>
                    <a:gd name="connsiteX45" fmla="*/ 76993 w 2890115"/>
                    <a:gd name="connsiteY45" fmla="*/ 12818 h 1739954"/>
                    <a:gd name="connsiteX46" fmla="*/ 89693 w 2890115"/>
                    <a:gd name="connsiteY46" fmla="*/ 118 h 1739954"/>
                    <a:gd name="connsiteX47" fmla="*/ 156368 w 2890115"/>
                    <a:gd name="connsiteY47" fmla="*/ 6468 h 1739954"/>
                    <a:gd name="connsiteX48" fmla="*/ 207168 w 2890115"/>
                    <a:gd name="connsiteY48" fmla="*/ 6468 h 1739954"/>
                    <a:gd name="connsiteX49" fmla="*/ 327818 w 2890115"/>
                    <a:gd name="connsiteY49" fmla="*/ 9643 h 1739954"/>
                    <a:gd name="connsiteX50" fmla="*/ 400843 w 2890115"/>
                    <a:gd name="connsiteY50" fmla="*/ 9643 h 1739954"/>
                    <a:gd name="connsiteX51" fmla="*/ 515143 w 2890115"/>
                    <a:gd name="connsiteY51" fmla="*/ 12818 h 1739954"/>
                    <a:gd name="connsiteX52" fmla="*/ 581818 w 2890115"/>
                    <a:gd name="connsiteY52" fmla="*/ 19168 h 1739954"/>
                    <a:gd name="connsiteX53" fmla="*/ 632618 w 2890115"/>
                    <a:gd name="connsiteY53" fmla="*/ 25518 h 1739954"/>
                    <a:gd name="connsiteX54" fmla="*/ 670718 w 2890115"/>
                    <a:gd name="connsiteY54" fmla="*/ 35043 h 1739954"/>
                    <a:gd name="connsiteX55" fmla="*/ 696118 w 2890115"/>
                    <a:gd name="connsiteY55" fmla="*/ 50918 h 1739954"/>
                    <a:gd name="connsiteX56" fmla="*/ 702468 w 2890115"/>
                    <a:gd name="connsiteY56" fmla="*/ 66793 h 1739954"/>
                    <a:gd name="connsiteX57" fmla="*/ 702468 w 2890115"/>
                    <a:gd name="connsiteY57" fmla="*/ 101718 h 1739954"/>
                    <a:gd name="connsiteX58" fmla="*/ 699293 w 2890115"/>
                    <a:gd name="connsiteY58" fmla="*/ 133468 h 1739954"/>
                    <a:gd name="connsiteX59" fmla="*/ 689768 w 2890115"/>
                    <a:gd name="connsiteY59" fmla="*/ 190618 h 1739954"/>
                    <a:gd name="connsiteX60" fmla="*/ 683418 w 2890115"/>
                    <a:gd name="connsiteY60" fmla="*/ 241418 h 1739954"/>
                    <a:gd name="connsiteX61" fmla="*/ 680243 w 2890115"/>
                    <a:gd name="connsiteY61" fmla="*/ 289043 h 1739954"/>
                    <a:gd name="connsiteX62" fmla="*/ 670718 w 2890115"/>
                    <a:gd name="connsiteY62" fmla="*/ 339843 h 1739954"/>
                    <a:gd name="connsiteX63" fmla="*/ 658018 w 2890115"/>
                    <a:gd name="connsiteY63" fmla="*/ 384293 h 1739954"/>
                    <a:gd name="connsiteX64" fmla="*/ 651668 w 2890115"/>
                    <a:gd name="connsiteY64" fmla="*/ 428743 h 1739954"/>
                    <a:gd name="connsiteX65" fmla="*/ 651668 w 2890115"/>
                    <a:gd name="connsiteY65" fmla="*/ 470018 h 1739954"/>
                    <a:gd name="connsiteX66" fmla="*/ 654843 w 2890115"/>
                    <a:gd name="connsiteY66" fmla="*/ 485893 h 1739954"/>
                    <a:gd name="connsiteX67" fmla="*/ 645318 w 2890115"/>
                    <a:gd name="connsiteY67" fmla="*/ 530343 h 1739954"/>
                    <a:gd name="connsiteX68" fmla="*/ 645318 w 2890115"/>
                    <a:gd name="connsiteY68" fmla="*/ 571618 h 1739954"/>
                    <a:gd name="connsiteX69" fmla="*/ 654843 w 2890115"/>
                    <a:gd name="connsiteY69" fmla="*/ 606543 h 1739954"/>
                    <a:gd name="connsiteX70" fmla="*/ 661193 w 2890115"/>
                    <a:gd name="connsiteY70" fmla="*/ 641468 h 1739954"/>
                    <a:gd name="connsiteX71" fmla="*/ 677068 w 2890115"/>
                    <a:gd name="connsiteY71" fmla="*/ 660518 h 1739954"/>
                    <a:gd name="connsiteX72" fmla="*/ 711993 w 2890115"/>
                    <a:gd name="connsiteY72" fmla="*/ 657343 h 1739954"/>
                    <a:gd name="connsiteX73" fmla="*/ 737393 w 2890115"/>
                    <a:gd name="connsiteY73" fmla="*/ 647818 h 1739954"/>
                    <a:gd name="connsiteX74" fmla="*/ 762793 w 2890115"/>
                    <a:gd name="connsiteY74" fmla="*/ 666868 h 1739954"/>
                    <a:gd name="connsiteX75" fmla="*/ 797718 w 2890115"/>
                    <a:gd name="connsiteY75" fmla="*/ 692268 h 1739954"/>
                    <a:gd name="connsiteX76" fmla="*/ 823118 w 2890115"/>
                    <a:gd name="connsiteY76" fmla="*/ 708143 h 1739954"/>
                    <a:gd name="connsiteX77" fmla="*/ 870743 w 2890115"/>
                    <a:gd name="connsiteY77" fmla="*/ 720843 h 1739954"/>
                    <a:gd name="connsiteX78" fmla="*/ 912018 w 2890115"/>
                    <a:gd name="connsiteY78" fmla="*/ 717668 h 1739954"/>
                    <a:gd name="connsiteX79" fmla="*/ 950118 w 2890115"/>
                    <a:gd name="connsiteY79" fmla="*/ 714493 h 1739954"/>
                    <a:gd name="connsiteX80" fmla="*/ 988218 w 2890115"/>
                    <a:gd name="connsiteY80" fmla="*/ 717668 h 1739954"/>
                    <a:gd name="connsiteX81" fmla="*/ 1029493 w 2890115"/>
                    <a:gd name="connsiteY81" fmla="*/ 730368 h 1739954"/>
                    <a:gd name="connsiteX82" fmla="*/ 1080293 w 2890115"/>
                    <a:gd name="connsiteY82" fmla="*/ 733543 h 1739954"/>
                    <a:gd name="connsiteX83" fmla="*/ 1127918 w 2890115"/>
                    <a:gd name="connsiteY83" fmla="*/ 733543 h 1739954"/>
                    <a:gd name="connsiteX84" fmla="*/ 1175543 w 2890115"/>
                    <a:gd name="connsiteY84" fmla="*/ 730368 h 1739954"/>
                    <a:gd name="connsiteX85" fmla="*/ 1213643 w 2890115"/>
                    <a:gd name="connsiteY85" fmla="*/ 717668 h 1739954"/>
                    <a:gd name="connsiteX86" fmla="*/ 1235868 w 2890115"/>
                    <a:gd name="connsiteY86" fmla="*/ 714493 h 1739954"/>
                    <a:gd name="connsiteX87" fmla="*/ 1264443 w 2890115"/>
                    <a:gd name="connsiteY87" fmla="*/ 682743 h 1739954"/>
                    <a:gd name="connsiteX88" fmla="*/ 1302543 w 2890115"/>
                    <a:gd name="connsiteY88" fmla="*/ 784343 h 1739954"/>
                    <a:gd name="connsiteX89" fmla="*/ 1324768 w 2890115"/>
                    <a:gd name="connsiteY89" fmla="*/ 835143 h 1739954"/>
                    <a:gd name="connsiteX90" fmla="*/ 1350168 w 2890115"/>
                    <a:gd name="connsiteY90" fmla="*/ 879593 h 1739954"/>
                    <a:gd name="connsiteX91" fmla="*/ 1381918 w 2890115"/>
                    <a:gd name="connsiteY91" fmla="*/ 930393 h 1739954"/>
                    <a:gd name="connsiteX92" fmla="*/ 1420018 w 2890115"/>
                    <a:gd name="connsiteY92" fmla="*/ 990718 h 1739954"/>
                    <a:gd name="connsiteX93" fmla="*/ 1473993 w 2890115"/>
                    <a:gd name="connsiteY93" fmla="*/ 1041518 h 1739954"/>
                    <a:gd name="connsiteX94" fmla="*/ 1515268 w 2890115"/>
                    <a:gd name="connsiteY94" fmla="*/ 1098668 h 1739954"/>
                    <a:gd name="connsiteX95" fmla="*/ 1566068 w 2890115"/>
                    <a:gd name="connsiteY95" fmla="*/ 1168518 h 1739954"/>
                    <a:gd name="connsiteX96" fmla="*/ 1693068 w 2890115"/>
                    <a:gd name="connsiteY96" fmla="*/ 1378068 h 1739954"/>
                    <a:gd name="connsiteX97" fmla="*/ 1750218 w 2890115"/>
                    <a:gd name="connsiteY97" fmla="*/ 1460618 h 1739954"/>
                    <a:gd name="connsiteX98" fmla="*/ 1829593 w 2890115"/>
                    <a:gd name="connsiteY98" fmla="*/ 1355843 h 1739954"/>
                    <a:gd name="connsiteX99" fmla="*/ 1870868 w 2890115"/>
                    <a:gd name="connsiteY99" fmla="*/ 1276468 h 1739954"/>
                    <a:gd name="connsiteX100" fmla="*/ 1902618 w 2890115"/>
                    <a:gd name="connsiteY100" fmla="*/ 1219318 h 1739954"/>
                    <a:gd name="connsiteX101" fmla="*/ 1928018 w 2890115"/>
                    <a:gd name="connsiteY101" fmla="*/ 1162168 h 1739954"/>
                    <a:gd name="connsiteX102" fmla="*/ 1972468 w 2890115"/>
                    <a:gd name="connsiteY102" fmla="*/ 1092318 h 1739954"/>
                    <a:gd name="connsiteX103" fmla="*/ 2001043 w 2890115"/>
                    <a:gd name="connsiteY103" fmla="*/ 1031993 h 1739954"/>
                    <a:gd name="connsiteX104" fmla="*/ 2039143 w 2890115"/>
                    <a:gd name="connsiteY104" fmla="*/ 958968 h 1739954"/>
                    <a:gd name="connsiteX105" fmla="*/ 2067718 w 2890115"/>
                    <a:gd name="connsiteY105" fmla="*/ 911343 h 1739954"/>
                    <a:gd name="connsiteX106" fmla="*/ 2115343 w 2890115"/>
                    <a:gd name="connsiteY106" fmla="*/ 819268 h 1739954"/>
                    <a:gd name="connsiteX107" fmla="*/ 2178843 w 2890115"/>
                    <a:gd name="connsiteY107" fmla="*/ 727193 h 1739954"/>
                    <a:gd name="connsiteX108" fmla="*/ 2201068 w 2890115"/>
                    <a:gd name="connsiteY108" fmla="*/ 714493 h 1739954"/>
                    <a:gd name="connsiteX109" fmla="*/ 2248693 w 2890115"/>
                    <a:gd name="connsiteY109" fmla="*/ 758943 h 1739954"/>
                    <a:gd name="connsiteX110" fmla="*/ 2283618 w 2890115"/>
                    <a:gd name="connsiteY110" fmla="*/ 784343 h 1739954"/>
                    <a:gd name="connsiteX111" fmla="*/ 2309018 w 2890115"/>
                    <a:gd name="connsiteY111" fmla="*/ 809743 h 1739954"/>
                    <a:gd name="connsiteX112" fmla="*/ 2359818 w 2890115"/>
                    <a:gd name="connsiteY112" fmla="*/ 822443 h 1739954"/>
                    <a:gd name="connsiteX113" fmla="*/ 2401093 w 2890115"/>
                    <a:gd name="connsiteY113" fmla="*/ 847843 h 1739954"/>
                    <a:gd name="connsiteX114" fmla="*/ 2448718 w 2890115"/>
                    <a:gd name="connsiteY114" fmla="*/ 879593 h 1739954"/>
                    <a:gd name="connsiteX115" fmla="*/ 2509043 w 2890115"/>
                    <a:gd name="connsiteY115" fmla="*/ 901818 h 1739954"/>
                    <a:gd name="connsiteX116" fmla="*/ 2566193 w 2890115"/>
                    <a:gd name="connsiteY116" fmla="*/ 917693 h 1739954"/>
                    <a:gd name="connsiteX117" fmla="*/ 2613818 w 2890115"/>
                    <a:gd name="connsiteY117" fmla="*/ 927218 h 1739954"/>
                    <a:gd name="connsiteX118" fmla="*/ 2651918 w 2890115"/>
                    <a:gd name="connsiteY118" fmla="*/ 958968 h 1739954"/>
                    <a:gd name="connsiteX119" fmla="*/ 2683668 w 2890115"/>
                    <a:gd name="connsiteY119" fmla="*/ 990718 h 1739954"/>
                    <a:gd name="connsiteX120" fmla="*/ 2709068 w 2890115"/>
                    <a:gd name="connsiteY120" fmla="*/ 1035168 h 1739954"/>
                    <a:gd name="connsiteX121" fmla="*/ 2734468 w 2890115"/>
                    <a:gd name="connsiteY121" fmla="*/ 1073268 h 1739954"/>
                    <a:gd name="connsiteX122" fmla="*/ 2756693 w 2890115"/>
                    <a:gd name="connsiteY122" fmla="*/ 1117718 h 1739954"/>
                    <a:gd name="connsiteX123" fmla="*/ 2778918 w 2890115"/>
                    <a:gd name="connsiteY123" fmla="*/ 1178043 h 1739954"/>
                    <a:gd name="connsiteX124" fmla="*/ 2794793 w 2890115"/>
                    <a:gd name="connsiteY124" fmla="*/ 1228843 h 1739954"/>
                    <a:gd name="connsiteX125" fmla="*/ 2807493 w 2890115"/>
                    <a:gd name="connsiteY125" fmla="*/ 1273293 h 1739954"/>
                    <a:gd name="connsiteX126" fmla="*/ 2820193 w 2890115"/>
                    <a:gd name="connsiteY126" fmla="*/ 1343143 h 1739954"/>
                    <a:gd name="connsiteX127" fmla="*/ 2836068 w 2890115"/>
                    <a:gd name="connsiteY127" fmla="*/ 1390768 h 1739954"/>
                    <a:gd name="connsiteX128" fmla="*/ 2842418 w 2890115"/>
                    <a:gd name="connsiteY128" fmla="*/ 1466968 h 1739954"/>
                    <a:gd name="connsiteX129" fmla="*/ 2855118 w 2890115"/>
                    <a:gd name="connsiteY129" fmla="*/ 1533643 h 1739954"/>
                    <a:gd name="connsiteX130" fmla="*/ 2864643 w 2890115"/>
                    <a:gd name="connsiteY130" fmla="*/ 1597143 h 1739954"/>
                    <a:gd name="connsiteX131" fmla="*/ 2880518 w 2890115"/>
                    <a:gd name="connsiteY131" fmla="*/ 1644768 h 1739954"/>
                    <a:gd name="connsiteX132" fmla="*/ 2890043 w 2890115"/>
                    <a:gd name="connsiteY132" fmla="*/ 1686043 h 1739954"/>
                    <a:gd name="connsiteX133" fmla="*/ 2817018 w 2890115"/>
                    <a:gd name="connsiteY133" fmla="*/ 1736843 h 1739954"/>
                    <a:gd name="connsiteX134" fmla="*/ 2572543 w 2890115"/>
                    <a:gd name="connsiteY134" fmla="*/ 1727318 h 1739954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15268 w 2890469"/>
                    <a:gd name="connsiteY94" fmla="*/ 1098668 h 1737313"/>
                    <a:gd name="connsiteX95" fmla="*/ 1566068 w 2890469"/>
                    <a:gd name="connsiteY95" fmla="*/ 1168518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566068 w 2890469"/>
                    <a:gd name="connsiteY95" fmla="*/ 1168518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6243 w 2890469"/>
                    <a:gd name="connsiteY96" fmla="*/ 1387593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64468 w 2890469"/>
                    <a:gd name="connsiteY93" fmla="*/ 1051043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6243 w 2890469"/>
                    <a:gd name="connsiteY96" fmla="*/ 1387593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808187"/>
                    <a:gd name="connsiteX1" fmla="*/ 1607343 w 2890469"/>
                    <a:gd name="connsiteY1" fmla="*/ 1717793 h 1808187"/>
                    <a:gd name="connsiteX2" fmla="*/ 988965 w 2890469"/>
                    <a:gd name="connsiteY2" fmla="*/ 1808187 h 1808187"/>
                    <a:gd name="connsiteX3" fmla="*/ 775493 w 2890469"/>
                    <a:gd name="connsiteY3" fmla="*/ 1708268 h 1808187"/>
                    <a:gd name="connsiteX4" fmla="*/ 721518 w 2890469"/>
                    <a:gd name="connsiteY4" fmla="*/ 1708268 h 1808187"/>
                    <a:gd name="connsiteX5" fmla="*/ 715168 w 2890469"/>
                    <a:gd name="connsiteY5" fmla="*/ 1647943 h 1808187"/>
                    <a:gd name="connsiteX6" fmla="*/ 711993 w 2890469"/>
                    <a:gd name="connsiteY6" fmla="*/ 1581268 h 1808187"/>
                    <a:gd name="connsiteX7" fmla="*/ 711993 w 2890469"/>
                    <a:gd name="connsiteY7" fmla="*/ 1527293 h 1808187"/>
                    <a:gd name="connsiteX8" fmla="*/ 711993 w 2890469"/>
                    <a:gd name="connsiteY8" fmla="*/ 1479668 h 1808187"/>
                    <a:gd name="connsiteX9" fmla="*/ 705643 w 2890469"/>
                    <a:gd name="connsiteY9" fmla="*/ 1422518 h 1808187"/>
                    <a:gd name="connsiteX10" fmla="*/ 683418 w 2890469"/>
                    <a:gd name="connsiteY10" fmla="*/ 1371718 h 1808187"/>
                    <a:gd name="connsiteX11" fmla="*/ 648493 w 2890469"/>
                    <a:gd name="connsiteY11" fmla="*/ 1346318 h 1808187"/>
                    <a:gd name="connsiteX12" fmla="*/ 607218 w 2890469"/>
                    <a:gd name="connsiteY12" fmla="*/ 1333618 h 1808187"/>
                    <a:gd name="connsiteX13" fmla="*/ 559593 w 2890469"/>
                    <a:gd name="connsiteY13" fmla="*/ 1327268 h 1808187"/>
                    <a:gd name="connsiteX14" fmla="*/ 515143 w 2890469"/>
                    <a:gd name="connsiteY14" fmla="*/ 1311393 h 1808187"/>
                    <a:gd name="connsiteX15" fmla="*/ 470693 w 2890469"/>
                    <a:gd name="connsiteY15" fmla="*/ 1301868 h 1808187"/>
                    <a:gd name="connsiteX16" fmla="*/ 429418 w 2890469"/>
                    <a:gd name="connsiteY16" fmla="*/ 1295518 h 1808187"/>
                    <a:gd name="connsiteX17" fmla="*/ 388143 w 2890469"/>
                    <a:gd name="connsiteY17" fmla="*/ 1257418 h 1808187"/>
                    <a:gd name="connsiteX18" fmla="*/ 359568 w 2890469"/>
                    <a:gd name="connsiteY18" fmla="*/ 1232018 h 1808187"/>
                    <a:gd name="connsiteX19" fmla="*/ 318293 w 2890469"/>
                    <a:gd name="connsiteY19" fmla="*/ 1222493 h 1808187"/>
                    <a:gd name="connsiteX20" fmla="*/ 264318 w 2890469"/>
                    <a:gd name="connsiteY20" fmla="*/ 1216143 h 1808187"/>
                    <a:gd name="connsiteX21" fmla="*/ 210343 w 2890469"/>
                    <a:gd name="connsiteY21" fmla="*/ 1200268 h 1808187"/>
                    <a:gd name="connsiteX22" fmla="*/ 172243 w 2890469"/>
                    <a:gd name="connsiteY22" fmla="*/ 1174868 h 1808187"/>
                    <a:gd name="connsiteX23" fmla="*/ 121443 w 2890469"/>
                    <a:gd name="connsiteY23" fmla="*/ 1139943 h 1808187"/>
                    <a:gd name="connsiteX24" fmla="*/ 89693 w 2890469"/>
                    <a:gd name="connsiteY24" fmla="*/ 1101843 h 1808187"/>
                    <a:gd name="connsiteX25" fmla="*/ 64293 w 2890469"/>
                    <a:gd name="connsiteY25" fmla="*/ 1063743 h 1808187"/>
                    <a:gd name="connsiteX26" fmla="*/ 42068 w 2890469"/>
                    <a:gd name="connsiteY26" fmla="*/ 1025643 h 1808187"/>
                    <a:gd name="connsiteX27" fmla="*/ 26193 w 2890469"/>
                    <a:gd name="connsiteY27" fmla="*/ 990718 h 1808187"/>
                    <a:gd name="connsiteX28" fmla="*/ 7143 w 2890469"/>
                    <a:gd name="connsiteY28" fmla="*/ 955793 h 1808187"/>
                    <a:gd name="connsiteX29" fmla="*/ 793 w 2890469"/>
                    <a:gd name="connsiteY29" fmla="*/ 911343 h 1808187"/>
                    <a:gd name="connsiteX30" fmla="*/ 793 w 2890469"/>
                    <a:gd name="connsiteY30" fmla="*/ 863718 h 1808187"/>
                    <a:gd name="connsiteX31" fmla="*/ 7143 w 2890469"/>
                    <a:gd name="connsiteY31" fmla="*/ 803393 h 1808187"/>
                    <a:gd name="connsiteX32" fmla="*/ 13493 w 2890469"/>
                    <a:gd name="connsiteY32" fmla="*/ 717668 h 1808187"/>
                    <a:gd name="connsiteX33" fmla="*/ 16668 w 2890469"/>
                    <a:gd name="connsiteY33" fmla="*/ 638293 h 1808187"/>
                    <a:gd name="connsiteX34" fmla="*/ 29368 w 2890469"/>
                    <a:gd name="connsiteY34" fmla="*/ 543043 h 1808187"/>
                    <a:gd name="connsiteX35" fmla="*/ 29368 w 2890469"/>
                    <a:gd name="connsiteY35" fmla="*/ 479543 h 1808187"/>
                    <a:gd name="connsiteX36" fmla="*/ 42068 w 2890469"/>
                    <a:gd name="connsiteY36" fmla="*/ 406518 h 1808187"/>
                    <a:gd name="connsiteX37" fmla="*/ 48418 w 2890469"/>
                    <a:gd name="connsiteY37" fmla="*/ 355718 h 1808187"/>
                    <a:gd name="connsiteX38" fmla="*/ 67468 w 2890469"/>
                    <a:gd name="connsiteY38" fmla="*/ 301743 h 1808187"/>
                    <a:gd name="connsiteX39" fmla="*/ 67468 w 2890469"/>
                    <a:gd name="connsiteY39" fmla="*/ 260468 h 1808187"/>
                    <a:gd name="connsiteX40" fmla="*/ 64293 w 2890469"/>
                    <a:gd name="connsiteY40" fmla="*/ 203318 h 1808187"/>
                    <a:gd name="connsiteX41" fmla="*/ 70643 w 2890469"/>
                    <a:gd name="connsiteY41" fmla="*/ 165218 h 1808187"/>
                    <a:gd name="connsiteX42" fmla="*/ 73818 w 2890469"/>
                    <a:gd name="connsiteY42" fmla="*/ 133468 h 1808187"/>
                    <a:gd name="connsiteX43" fmla="*/ 76993 w 2890469"/>
                    <a:gd name="connsiteY43" fmla="*/ 82668 h 1808187"/>
                    <a:gd name="connsiteX44" fmla="*/ 76993 w 2890469"/>
                    <a:gd name="connsiteY44" fmla="*/ 47743 h 1808187"/>
                    <a:gd name="connsiteX45" fmla="*/ 76993 w 2890469"/>
                    <a:gd name="connsiteY45" fmla="*/ 12818 h 1808187"/>
                    <a:gd name="connsiteX46" fmla="*/ 89693 w 2890469"/>
                    <a:gd name="connsiteY46" fmla="*/ 118 h 1808187"/>
                    <a:gd name="connsiteX47" fmla="*/ 156368 w 2890469"/>
                    <a:gd name="connsiteY47" fmla="*/ 6468 h 1808187"/>
                    <a:gd name="connsiteX48" fmla="*/ 207168 w 2890469"/>
                    <a:gd name="connsiteY48" fmla="*/ 6468 h 1808187"/>
                    <a:gd name="connsiteX49" fmla="*/ 327818 w 2890469"/>
                    <a:gd name="connsiteY49" fmla="*/ 9643 h 1808187"/>
                    <a:gd name="connsiteX50" fmla="*/ 400843 w 2890469"/>
                    <a:gd name="connsiteY50" fmla="*/ 9643 h 1808187"/>
                    <a:gd name="connsiteX51" fmla="*/ 515143 w 2890469"/>
                    <a:gd name="connsiteY51" fmla="*/ 12818 h 1808187"/>
                    <a:gd name="connsiteX52" fmla="*/ 581818 w 2890469"/>
                    <a:gd name="connsiteY52" fmla="*/ 19168 h 1808187"/>
                    <a:gd name="connsiteX53" fmla="*/ 632618 w 2890469"/>
                    <a:gd name="connsiteY53" fmla="*/ 25518 h 1808187"/>
                    <a:gd name="connsiteX54" fmla="*/ 670718 w 2890469"/>
                    <a:gd name="connsiteY54" fmla="*/ 35043 h 1808187"/>
                    <a:gd name="connsiteX55" fmla="*/ 696118 w 2890469"/>
                    <a:gd name="connsiteY55" fmla="*/ 50918 h 1808187"/>
                    <a:gd name="connsiteX56" fmla="*/ 702468 w 2890469"/>
                    <a:gd name="connsiteY56" fmla="*/ 66793 h 1808187"/>
                    <a:gd name="connsiteX57" fmla="*/ 702468 w 2890469"/>
                    <a:gd name="connsiteY57" fmla="*/ 101718 h 1808187"/>
                    <a:gd name="connsiteX58" fmla="*/ 699293 w 2890469"/>
                    <a:gd name="connsiteY58" fmla="*/ 133468 h 1808187"/>
                    <a:gd name="connsiteX59" fmla="*/ 689768 w 2890469"/>
                    <a:gd name="connsiteY59" fmla="*/ 190618 h 1808187"/>
                    <a:gd name="connsiteX60" fmla="*/ 683418 w 2890469"/>
                    <a:gd name="connsiteY60" fmla="*/ 241418 h 1808187"/>
                    <a:gd name="connsiteX61" fmla="*/ 680243 w 2890469"/>
                    <a:gd name="connsiteY61" fmla="*/ 289043 h 1808187"/>
                    <a:gd name="connsiteX62" fmla="*/ 670718 w 2890469"/>
                    <a:gd name="connsiteY62" fmla="*/ 339843 h 1808187"/>
                    <a:gd name="connsiteX63" fmla="*/ 658018 w 2890469"/>
                    <a:gd name="connsiteY63" fmla="*/ 384293 h 1808187"/>
                    <a:gd name="connsiteX64" fmla="*/ 651668 w 2890469"/>
                    <a:gd name="connsiteY64" fmla="*/ 428743 h 1808187"/>
                    <a:gd name="connsiteX65" fmla="*/ 651668 w 2890469"/>
                    <a:gd name="connsiteY65" fmla="*/ 470018 h 1808187"/>
                    <a:gd name="connsiteX66" fmla="*/ 654843 w 2890469"/>
                    <a:gd name="connsiteY66" fmla="*/ 485893 h 1808187"/>
                    <a:gd name="connsiteX67" fmla="*/ 645318 w 2890469"/>
                    <a:gd name="connsiteY67" fmla="*/ 530343 h 1808187"/>
                    <a:gd name="connsiteX68" fmla="*/ 645318 w 2890469"/>
                    <a:gd name="connsiteY68" fmla="*/ 571618 h 1808187"/>
                    <a:gd name="connsiteX69" fmla="*/ 654843 w 2890469"/>
                    <a:gd name="connsiteY69" fmla="*/ 606543 h 1808187"/>
                    <a:gd name="connsiteX70" fmla="*/ 661193 w 2890469"/>
                    <a:gd name="connsiteY70" fmla="*/ 641468 h 1808187"/>
                    <a:gd name="connsiteX71" fmla="*/ 677068 w 2890469"/>
                    <a:gd name="connsiteY71" fmla="*/ 660518 h 1808187"/>
                    <a:gd name="connsiteX72" fmla="*/ 711993 w 2890469"/>
                    <a:gd name="connsiteY72" fmla="*/ 657343 h 1808187"/>
                    <a:gd name="connsiteX73" fmla="*/ 737393 w 2890469"/>
                    <a:gd name="connsiteY73" fmla="*/ 647818 h 1808187"/>
                    <a:gd name="connsiteX74" fmla="*/ 762793 w 2890469"/>
                    <a:gd name="connsiteY74" fmla="*/ 666868 h 1808187"/>
                    <a:gd name="connsiteX75" fmla="*/ 797718 w 2890469"/>
                    <a:gd name="connsiteY75" fmla="*/ 692268 h 1808187"/>
                    <a:gd name="connsiteX76" fmla="*/ 823118 w 2890469"/>
                    <a:gd name="connsiteY76" fmla="*/ 708143 h 1808187"/>
                    <a:gd name="connsiteX77" fmla="*/ 870743 w 2890469"/>
                    <a:gd name="connsiteY77" fmla="*/ 720843 h 1808187"/>
                    <a:gd name="connsiteX78" fmla="*/ 912018 w 2890469"/>
                    <a:gd name="connsiteY78" fmla="*/ 717668 h 1808187"/>
                    <a:gd name="connsiteX79" fmla="*/ 950118 w 2890469"/>
                    <a:gd name="connsiteY79" fmla="*/ 714493 h 1808187"/>
                    <a:gd name="connsiteX80" fmla="*/ 988218 w 2890469"/>
                    <a:gd name="connsiteY80" fmla="*/ 717668 h 1808187"/>
                    <a:gd name="connsiteX81" fmla="*/ 1029493 w 2890469"/>
                    <a:gd name="connsiteY81" fmla="*/ 730368 h 1808187"/>
                    <a:gd name="connsiteX82" fmla="*/ 1080293 w 2890469"/>
                    <a:gd name="connsiteY82" fmla="*/ 733543 h 1808187"/>
                    <a:gd name="connsiteX83" fmla="*/ 1127918 w 2890469"/>
                    <a:gd name="connsiteY83" fmla="*/ 733543 h 1808187"/>
                    <a:gd name="connsiteX84" fmla="*/ 1175543 w 2890469"/>
                    <a:gd name="connsiteY84" fmla="*/ 730368 h 1808187"/>
                    <a:gd name="connsiteX85" fmla="*/ 1213643 w 2890469"/>
                    <a:gd name="connsiteY85" fmla="*/ 717668 h 1808187"/>
                    <a:gd name="connsiteX86" fmla="*/ 1235868 w 2890469"/>
                    <a:gd name="connsiteY86" fmla="*/ 714493 h 1808187"/>
                    <a:gd name="connsiteX87" fmla="*/ 1264443 w 2890469"/>
                    <a:gd name="connsiteY87" fmla="*/ 682743 h 1808187"/>
                    <a:gd name="connsiteX88" fmla="*/ 1302543 w 2890469"/>
                    <a:gd name="connsiteY88" fmla="*/ 784343 h 1808187"/>
                    <a:gd name="connsiteX89" fmla="*/ 1324768 w 2890469"/>
                    <a:gd name="connsiteY89" fmla="*/ 835143 h 1808187"/>
                    <a:gd name="connsiteX90" fmla="*/ 1350168 w 2890469"/>
                    <a:gd name="connsiteY90" fmla="*/ 879593 h 1808187"/>
                    <a:gd name="connsiteX91" fmla="*/ 1381918 w 2890469"/>
                    <a:gd name="connsiteY91" fmla="*/ 930393 h 1808187"/>
                    <a:gd name="connsiteX92" fmla="*/ 1420018 w 2890469"/>
                    <a:gd name="connsiteY92" fmla="*/ 990718 h 1808187"/>
                    <a:gd name="connsiteX93" fmla="*/ 1464468 w 2890469"/>
                    <a:gd name="connsiteY93" fmla="*/ 1051043 h 1808187"/>
                    <a:gd name="connsiteX94" fmla="*/ 1505743 w 2890469"/>
                    <a:gd name="connsiteY94" fmla="*/ 1108193 h 1808187"/>
                    <a:gd name="connsiteX95" fmla="*/ 1613693 w 2890469"/>
                    <a:gd name="connsiteY95" fmla="*/ 1260593 h 1808187"/>
                    <a:gd name="connsiteX96" fmla="*/ 1696243 w 2890469"/>
                    <a:gd name="connsiteY96" fmla="*/ 1387593 h 1808187"/>
                    <a:gd name="connsiteX97" fmla="*/ 1750218 w 2890469"/>
                    <a:gd name="connsiteY97" fmla="*/ 1460618 h 1808187"/>
                    <a:gd name="connsiteX98" fmla="*/ 1829593 w 2890469"/>
                    <a:gd name="connsiteY98" fmla="*/ 1355843 h 1808187"/>
                    <a:gd name="connsiteX99" fmla="*/ 1870868 w 2890469"/>
                    <a:gd name="connsiteY99" fmla="*/ 1276468 h 1808187"/>
                    <a:gd name="connsiteX100" fmla="*/ 1902618 w 2890469"/>
                    <a:gd name="connsiteY100" fmla="*/ 1219318 h 1808187"/>
                    <a:gd name="connsiteX101" fmla="*/ 1928018 w 2890469"/>
                    <a:gd name="connsiteY101" fmla="*/ 1162168 h 1808187"/>
                    <a:gd name="connsiteX102" fmla="*/ 1972468 w 2890469"/>
                    <a:gd name="connsiteY102" fmla="*/ 1092318 h 1808187"/>
                    <a:gd name="connsiteX103" fmla="*/ 2001043 w 2890469"/>
                    <a:gd name="connsiteY103" fmla="*/ 1031993 h 1808187"/>
                    <a:gd name="connsiteX104" fmla="*/ 2039143 w 2890469"/>
                    <a:gd name="connsiteY104" fmla="*/ 958968 h 1808187"/>
                    <a:gd name="connsiteX105" fmla="*/ 2067718 w 2890469"/>
                    <a:gd name="connsiteY105" fmla="*/ 911343 h 1808187"/>
                    <a:gd name="connsiteX106" fmla="*/ 2115343 w 2890469"/>
                    <a:gd name="connsiteY106" fmla="*/ 819268 h 1808187"/>
                    <a:gd name="connsiteX107" fmla="*/ 2178843 w 2890469"/>
                    <a:gd name="connsiteY107" fmla="*/ 727193 h 1808187"/>
                    <a:gd name="connsiteX108" fmla="*/ 2201068 w 2890469"/>
                    <a:gd name="connsiteY108" fmla="*/ 714493 h 1808187"/>
                    <a:gd name="connsiteX109" fmla="*/ 2248693 w 2890469"/>
                    <a:gd name="connsiteY109" fmla="*/ 758943 h 1808187"/>
                    <a:gd name="connsiteX110" fmla="*/ 2283618 w 2890469"/>
                    <a:gd name="connsiteY110" fmla="*/ 784343 h 1808187"/>
                    <a:gd name="connsiteX111" fmla="*/ 2309018 w 2890469"/>
                    <a:gd name="connsiteY111" fmla="*/ 809743 h 1808187"/>
                    <a:gd name="connsiteX112" fmla="*/ 2359818 w 2890469"/>
                    <a:gd name="connsiteY112" fmla="*/ 822443 h 1808187"/>
                    <a:gd name="connsiteX113" fmla="*/ 2401093 w 2890469"/>
                    <a:gd name="connsiteY113" fmla="*/ 847843 h 1808187"/>
                    <a:gd name="connsiteX114" fmla="*/ 2448718 w 2890469"/>
                    <a:gd name="connsiteY114" fmla="*/ 879593 h 1808187"/>
                    <a:gd name="connsiteX115" fmla="*/ 2509043 w 2890469"/>
                    <a:gd name="connsiteY115" fmla="*/ 901818 h 1808187"/>
                    <a:gd name="connsiteX116" fmla="*/ 2566193 w 2890469"/>
                    <a:gd name="connsiteY116" fmla="*/ 917693 h 1808187"/>
                    <a:gd name="connsiteX117" fmla="*/ 2613818 w 2890469"/>
                    <a:gd name="connsiteY117" fmla="*/ 927218 h 1808187"/>
                    <a:gd name="connsiteX118" fmla="*/ 2651918 w 2890469"/>
                    <a:gd name="connsiteY118" fmla="*/ 958968 h 1808187"/>
                    <a:gd name="connsiteX119" fmla="*/ 2683668 w 2890469"/>
                    <a:gd name="connsiteY119" fmla="*/ 990718 h 1808187"/>
                    <a:gd name="connsiteX120" fmla="*/ 2709068 w 2890469"/>
                    <a:gd name="connsiteY120" fmla="*/ 1035168 h 1808187"/>
                    <a:gd name="connsiteX121" fmla="*/ 2734468 w 2890469"/>
                    <a:gd name="connsiteY121" fmla="*/ 1073268 h 1808187"/>
                    <a:gd name="connsiteX122" fmla="*/ 2756693 w 2890469"/>
                    <a:gd name="connsiteY122" fmla="*/ 1117718 h 1808187"/>
                    <a:gd name="connsiteX123" fmla="*/ 2778918 w 2890469"/>
                    <a:gd name="connsiteY123" fmla="*/ 1178043 h 1808187"/>
                    <a:gd name="connsiteX124" fmla="*/ 2794793 w 2890469"/>
                    <a:gd name="connsiteY124" fmla="*/ 1228843 h 1808187"/>
                    <a:gd name="connsiteX125" fmla="*/ 2807493 w 2890469"/>
                    <a:gd name="connsiteY125" fmla="*/ 1273293 h 1808187"/>
                    <a:gd name="connsiteX126" fmla="*/ 2820193 w 2890469"/>
                    <a:gd name="connsiteY126" fmla="*/ 1343143 h 1808187"/>
                    <a:gd name="connsiteX127" fmla="*/ 2836068 w 2890469"/>
                    <a:gd name="connsiteY127" fmla="*/ 1390768 h 1808187"/>
                    <a:gd name="connsiteX128" fmla="*/ 2842418 w 2890469"/>
                    <a:gd name="connsiteY128" fmla="*/ 1466968 h 1808187"/>
                    <a:gd name="connsiteX129" fmla="*/ 2855118 w 2890469"/>
                    <a:gd name="connsiteY129" fmla="*/ 1533643 h 1808187"/>
                    <a:gd name="connsiteX130" fmla="*/ 2864643 w 2890469"/>
                    <a:gd name="connsiteY130" fmla="*/ 1597143 h 1808187"/>
                    <a:gd name="connsiteX131" fmla="*/ 2880518 w 2890469"/>
                    <a:gd name="connsiteY131" fmla="*/ 1644768 h 1808187"/>
                    <a:gd name="connsiteX132" fmla="*/ 2890043 w 2890469"/>
                    <a:gd name="connsiteY132" fmla="*/ 1686043 h 1808187"/>
                    <a:gd name="connsiteX133" fmla="*/ 2817018 w 2890469"/>
                    <a:gd name="connsiteY133" fmla="*/ 1736843 h 1808187"/>
                    <a:gd name="connsiteX134" fmla="*/ 2572543 w 2890469"/>
                    <a:gd name="connsiteY134" fmla="*/ 1727318 h 180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</a:cxnLst>
                  <a:rect l="l" t="t" r="r" b="b"/>
                  <a:pathLst>
                    <a:path w="2890469" h="1808187">
                      <a:moveTo>
                        <a:pt x="2572543" y="1727318"/>
                      </a:moveTo>
                      <a:lnTo>
                        <a:pt x="1607343" y="1717793"/>
                      </a:lnTo>
                      <a:lnTo>
                        <a:pt x="988965" y="1808187"/>
                      </a:lnTo>
                      <a:lnTo>
                        <a:pt x="775493" y="1708268"/>
                      </a:lnTo>
                      <a:cubicBezTo>
                        <a:pt x="733160" y="1708797"/>
                        <a:pt x="731572" y="1718322"/>
                        <a:pt x="721518" y="1708268"/>
                      </a:cubicBezTo>
                      <a:cubicBezTo>
                        <a:pt x="711464" y="1698214"/>
                        <a:pt x="716755" y="1669110"/>
                        <a:pt x="715168" y="1647943"/>
                      </a:cubicBezTo>
                      <a:cubicBezTo>
                        <a:pt x="713581" y="1626776"/>
                        <a:pt x="712522" y="1601376"/>
                        <a:pt x="711993" y="1581268"/>
                      </a:cubicBezTo>
                      <a:cubicBezTo>
                        <a:pt x="711464" y="1561160"/>
                        <a:pt x="711993" y="1527293"/>
                        <a:pt x="711993" y="1527293"/>
                      </a:cubicBezTo>
                      <a:cubicBezTo>
                        <a:pt x="711993" y="1510360"/>
                        <a:pt x="713051" y="1497130"/>
                        <a:pt x="711993" y="1479668"/>
                      </a:cubicBezTo>
                      <a:cubicBezTo>
                        <a:pt x="710935" y="1462206"/>
                        <a:pt x="710405" y="1440510"/>
                        <a:pt x="705643" y="1422518"/>
                      </a:cubicBezTo>
                      <a:cubicBezTo>
                        <a:pt x="700880" y="1404526"/>
                        <a:pt x="692943" y="1384418"/>
                        <a:pt x="683418" y="1371718"/>
                      </a:cubicBezTo>
                      <a:cubicBezTo>
                        <a:pt x="673893" y="1359018"/>
                        <a:pt x="661193" y="1352668"/>
                        <a:pt x="648493" y="1346318"/>
                      </a:cubicBezTo>
                      <a:cubicBezTo>
                        <a:pt x="635793" y="1339968"/>
                        <a:pt x="622035" y="1336793"/>
                        <a:pt x="607218" y="1333618"/>
                      </a:cubicBezTo>
                      <a:cubicBezTo>
                        <a:pt x="592401" y="1330443"/>
                        <a:pt x="574939" y="1330972"/>
                        <a:pt x="559593" y="1327268"/>
                      </a:cubicBezTo>
                      <a:cubicBezTo>
                        <a:pt x="544247" y="1323564"/>
                        <a:pt x="529960" y="1315626"/>
                        <a:pt x="515143" y="1311393"/>
                      </a:cubicBezTo>
                      <a:cubicBezTo>
                        <a:pt x="500326" y="1307160"/>
                        <a:pt x="484980" y="1304514"/>
                        <a:pt x="470693" y="1301868"/>
                      </a:cubicBezTo>
                      <a:cubicBezTo>
                        <a:pt x="456406" y="1299222"/>
                        <a:pt x="443176" y="1302926"/>
                        <a:pt x="429418" y="1295518"/>
                      </a:cubicBezTo>
                      <a:cubicBezTo>
                        <a:pt x="415660" y="1288110"/>
                        <a:pt x="399785" y="1268001"/>
                        <a:pt x="388143" y="1257418"/>
                      </a:cubicBezTo>
                      <a:cubicBezTo>
                        <a:pt x="376501" y="1246835"/>
                        <a:pt x="371210" y="1237839"/>
                        <a:pt x="359568" y="1232018"/>
                      </a:cubicBezTo>
                      <a:cubicBezTo>
                        <a:pt x="347926" y="1226197"/>
                        <a:pt x="334168" y="1225139"/>
                        <a:pt x="318293" y="1222493"/>
                      </a:cubicBezTo>
                      <a:cubicBezTo>
                        <a:pt x="302418" y="1219847"/>
                        <a:pt x="282310" y="1219847"/>
                        <a:pt x="264318" y="1216143"/>
                      </a:cubicBezTo>
                      <a:cubicBezTo>
                        <a:pt x="246326" y="1212439"/>
                        <a:pt x="225689" y="1207147"/>
                        <a:pt x="210343" y="1200268"/>
                      </a:cubicBezTo>
                      <a:cubicBezTo>
                        <a:pt x="194997" y="1193389"/>
                        <a:pt x="172243" y="1174868"/>
                        <a:pt x="172243" y="1174868"/>
                      </a:cubicBezTo>
                      <a:cubicBezTo>
                        <a:pt x="157426" y="1164814"/>
                        <a:pt x="135201" y="1152114"/>
                        <a:pt x="121443" y="1139943"/>
                      </a:cubicBezTo>
                      <a:cubicBezTo>
                        <a:pt x="107685" y="1127772"/>
                        <a:pt x="99218" y="1114543"/>
                        <a:pt x="89693" y="1101843"/>
                      </a:cubicBezTo>
                      <a:cubicBezTo>
                        <a:pt x="80168" y="1089143"/>
                        <a:pt x="72230" y="1076443"/>
                        <a:pt x="64293" y="1063743"/>
                      </a:cubicBezTo>
                      <a:cubicBezTo>
                        <a:pt x="56356" y="1051043"/>
                        <a:pt x="48418" y="1037814"/>
                        <a:pt x="42068" y="1025643"/>
                      </a:cubicBezTo>
                      <a:cubicBezTo>
                        <a:pt x="35718" y="1013472"/>
                        <a:pt x="32014" y="1002360"/>
                        <a:pt x="26193" y="990718"/>
                      </a:cubicBezTo>
                      <a:cubicBezTo>
                        <a:pt x="20372" y="979076"/>
                        <a:pt x="11376" y="969022"/>
                        <a:pt x="7143" y="955793"/>
                      </a:cubicBezTo>
                      <a:cubicBezTo>
                        <a:pt x="2910" y="942564"/>
                        <a:pt x="1851" y="926689"/>
                        <a:pt x="793" y="911343"/>
                      </a:cubicBezTo>
                      <a:cubicBezTo>
                        <a:pt x="-265" y="895997"/>
                        <a:pt x="-265" y="881709"/>
                        <a:pt x="793" y="863718"/>
                      </a:cubicBezTo>
                      <a:cubicBezTo>
                        <a:pt x="1851" y="845727"/>
                        <a:pt x="5026" y="827735"/>
                        <a:pt x="7143" y="803393"/>
                      </a:cubicBezTo>
                      <a:cubicBezTo>
                        <a:pt x="9260" y="779051"/>
                        <a:pt x="11906" y="745185"/>
                        <a:pt x="13493" y="717668"/>
                      </a:cubicBezTo>
                      <a:cubicBezTo>
                        <a:pt x="15080" y="690151"/>
                        <a:pt x="14022" y="667397"/>
                        <a:pt x="16668" y="638293"/>
                      </a:cubicBezTo>
                      <a:cubicBezTo>
                        <a:pt x="19314" y="609189"/>
                        <a:pt x="27251" y="569501"/>
                        <a:pt x="29368" y="543043"/>
                      </a:cubicBezTo>
                      <a:cubicBezTo>
                        <a:pt x="31485" y="516585"/>
                        <a:pt x="27251" y="502297"/>
                        <a:pt x="29368" y="479543"/>
                      </a:cubicBezTo>
                      <a:cubicBezTo>
                        <a:pt x="31485" y="456789"/>
                        <a:pt x="38893" y="427155"/>
                        <a:pt x="42068" y="406518"/>
                      </a:cubicBezTo>
                      <a:cubicBezTo>
                        <a:pt x="45243" y="385880"/>
                        <a:pt x="44185" y="373180"/>
                        <a:pt x="48418" y="355718"/>
                      </a:cubicBezTo>
                      <a:cubicBezTo>
                        <a:pt x="52651" y="338256"/>
                        <a:pt x="64293" y="317618"/>
                        <a:pt x="67468" y="301743"/>
                      </a:cubicBezTo>
                      <a:cubicBezTo>
                        <a:pt x="70643" y="285868"/>
                        <a:pt x="67997" y="276872"/>
                        <a:pt x="67468" y="260468"/>
                      </a:cubicBezTo>
                      <a:cubicBezTo>
                        <a:pt x="66939" y="244064"/>
                        <a:pt x="63764" y="219193"/>
                        <a:pt x="64293" y="203318"/>
                      </a:cubicBezTo>
                      <a:cubicBezTo>
                        <a:pt x="64822" y="187443"/>
                        <a:pt x="69056" y="176860"/>
                        <a:pt x="70643" y="165218"/>
                      </a:cubicBezTo>
                      <a:cubicBezTo>
                        <a:pt x="72230" y="153576"/>
                        <a:pt x="72760" y="147226"/>
                        <a:pt x="73818" y="133468"/>
                      </a:cubicBezTo>
                      <a:cubicBezTo>
                        <a:pt x="74876" y="119710"/>
                        <a:pt x="76464" y="96955"/>
                        <a:pt x="76993" y="82668"/>
                      </a:cubicBezTo>
                      <a:cubicBezTo>
                        <a:pt x="77522" y="68380"/>
                        <a:pt x="76993" y="47743"/>
                        <a:pt x="76993" y="47743"/>
                      </a:cubicBezTo>
                      <a:cubicBezTo>
                        <a:pt x="76993" y="36101"/>
                        <a:pt x="74876" y="20755"/>
                        <a:pt x="76993" y="12818"/>
                      </a:cubicBezTo>
                      <a:cubicBezTo>
                        <a:pt x="79110" y="4881"/>
                        <a:pt x="76464" y="1176"/>
                        <a:pt x="89693" y="118"/>
                      </a:cubicBezTo>
                      <a:cubicBezTo>
                        <a:pt x="102922" y="-940"/>
                        <a:pt x="136789" y="5410"/>
                        <a:pt x="156368" y="6468"/>
                      </a:cubicBezTo>
                      <a:cubicBezTo>
                        <a:pt x="175947" y="7526"/>
                        <a:pt x="207168" y="6468"/>
                        <a:pt x="207168" y="6468"/>
                      </a:cubicBezTo>
                      <a:lnTo>
                        <a:pt x="327818" y="9643"/>
                      </a:lnTo>
                      <a:cubicBezTo>
                        <a:pt x="360097" y="10172"/>
                        <a:pt x="369622" y="9114"/>
                        <a:pt x="400843" y="9643"/>
                      </a:cubicBezTo>
                      <a:cubicBezTo>
                        <a:pt x="432064" y="10172"/>
                        <a:pt x="484981" y="11231"/>
                        <a:pt x="515143" y="12818"/>
                      </a:cubicBezTo>
                      <a:cubicBezTo>
                        <a:pt x="545305" y="14405"/>
                        <a:pt x="562239" y="17051"/>
                        <a:pt x="581818" y="19168"/>
                      </a:cubicBezTo>
                      <a:cubicBezTo>
                        <a:pt x="601397" y="21285"/>
                        <a:pt x="617801" y="22872"/>
                        <a:pt x="632618" y="25518"/>
                      </a:cubicBezTo>
                      <a:cubicBezTo>
                        <a:pt x="647435" y="28164"/>
                        <a:pt x="660135" y="30810"/>
                        <a:pt x="670718" y="35043"/>
                      </a:cubicBezTo>
                      <a:cubicBezTo>
                        <a:pt x="681301" y="39276"/>
                        <a:pt x="690826" y="45626"/>
                        <a:pt x="696118" y="50918"/>
                      </a:cubicBezTo>
                      <a:cubicBezTo>
                        <a:pt x="701410" y="56210"/>
                        <a:pt x="701410" y="58326"/>
                        <a:pt x="702468" y="66793"/>
                      </a:cubicBezTo>
                      <a:cubicBezTo>
                        <a:pt x="703526" y="75260"/>
                        <a:pt x="702997" y="90606"/>
                        <a:pt x="702468" y="101718"/>
                      </a:cubicBezTo>
                      <a:cubicBezTo>
                        <a:pt x="701939" y="112830"/>
                        <a:pt x="701410" y="118651"/>
                        <a:pt x="699293" y="133468"/>
                      </a:cubicBezTo>
                      <a:cubicBezTo>
                        <a:pt x="697176" y="148285"/>
                        <a:pt x="692414" y="172626"/>
                        <a:pt x="689768" y="190618"/>
                      </a:cubicBezTo>
                      <a:cubicBezTo>
                        <a:pt x="687122" y="208610"/>
                        <a:pt x="685005" y="225014"/>
                        <a:pt x="683418" y="241418"/>
                      </a:cubicBezTo>
                      <a:cubicBezTo>
                        <a:pt x="681831" y="257822"/>
                        <a:pt x="682360" y="272639"/>
                        <a:pt x="680243" y="289043"/>
                      </a:cubicBezTo>
                      <a:cubicBezTo>
                        <a:pt x="678126" y="305447"/>
                        <a:pt x="674422" y="323968"/>
                        <a:pt x="670718" y="339843"/>
                      </a:cubicBezTo>
                      <a:cubicBezTo>
                        <a:pt x="667014" y="355718"/>
                        <a:pt x="661193" y="369476"/>
                        <a:pt x="658018" y="384293"/>
                      </a:cubicBezTo>
                      <a:cubicBezTo>
                        <a:pt x="654843" y="399110"/>
                        <a:pt x="652726" y="414456"/>
                        <a:pt x="651668" y="428743"/>
                      </a:cubicBezTo>
                      <a:cubicBezTo>
                        <a:pt x="650610" y="443030"/>
                        <a:pt x="651139" y="460493"/>
                        <a:pt x="651668" y="470018"/>
                      </a:cubicBezTo>
                      <a:cubicBezTo>
                        <a:pt x="652197" y="479543"/>
                        <a:pt x="655901" y="475839"/>
                        <a:pt x="654843" y="485893"/>
                      </a:cubicBezTo>
                      <a:cubicBezTo>
                        <a:pt x="653785" y="495947"/>
                        <a:pt x="646905" y="516056"/>
                        <a:pt x="645318" y="530343"/>
                      </a:cubicBezTo>
                      <a:cubicBezTo>
                        <a:pt x="643731" y="544630"/>
                        <a:pt x="643731" y="558918"/>
                        <a:pt x="645318" y="571618"/>
                      </a:cubicBezTo>
                      <a:cubicBezTo>
                        <a:pt x="646905" y="584318"/>
                        <a:pt x="652197" y="594901"/>
                        <a:pt x="654843" y="606543"/>
                      </a:cubicBezTo>
                      <a:cubicBezTo>
                        <a:pt x="657489" y="618185"/>
                        <a:pt x="657489" y="632472"/>
                        <a:pt x="661193" y="641468"/>
                      </a:cubicBezTo>
                      <a:cubicBezTo>
                        <a:pt x="664897" y="650464"/>
                        <a:pt x="668601" y="657872"/>
                        <a:pt x="677068" y="660518"/>
                      </a:cubicBezTo>
                      <a:cubicBezTo>
                        <a:pt x="685535" y="663164"/>
                        <a:pt x="701939" y="659460"/>
                        <a:pt x="711993" y="657343"/>
                      </a:cubicBezTo>
                      <a:cubicBezTo>
                        <a:pt x="722047" y="655226"/>
                        <a:pt x="728926" y="646231"/>
                        <a:pt x="737393" y="647818"/>
                      </a:cubicBezTo>
                      <a:cubicBezTo>
                        <a:pt x="745860" y="649405"/>
                        <a:pt x="762793" y="666868"/>
                        <a:pt x="762793" y="666868"/>
                      </a:cubicBezTo>
                      <a:cubicBezTo>
                        <a:pt x="772847" y="674276"/>
                        <a:pt x="787664" y="685389"/>
                        <a:pt x="797718" y="692268"/>
                      </a:cubicBezTo>
                      <a:cubicBezTo>
                        <a:pt x="807772" y="699147"/>
                        <a:pt x="810947" y="703381"/>
                        <a:pt x="823118" y="708143"/>
                      </a:cubicBezTo>
                      <a:cubicBezTo>
                        <a:pt x="835289" y="712905"/>
                        <a:pt x="855926" y="719256"/>
                        <a:pt x="870743" y="720843"/>
                      </a:cubicBezTo>
                      <a:cubicBezTo>
                        <a:pt x="885560" y="722430"/>
                        <a:pt x="912018" y="717668"/>
                        <a:pt x="912018" y="717668"/>
                      </a:cubicBezTo>
                      <a:cubicBezTo>
                        <a:pt x="925247" y="716610"/>
                        <a:pt x="937418" y="714493"/>
                        <a:pt x="950118" y="714493"/>
                      </a:cubicBezTo>
                      <a:cubicBezTo>
                        <a:pt x="962818" y="714493"/>
                        <a:pt x="974989" y="715022"/>
                        <a:pt x="988218" y="717668"/>
                      </a:cubicBezTo>
                      <a:cubicBezTo>
                        <a:pt x="1001447" y="720314"/>
                        <a:pt x="1014147" y="727722"/>
                        <a:pt x="1029493" y="730368"/>
                      </a:cubicBezTo>
                      <a:cubicBezTo>
                        <a:pt x="1044839" y="733014"/>
                        <a:pt x="1063889" y="733014"/>
                        <a:pt x="1080293" y="733543"/>
                      </a:cubicBezTo>
                      <a:cubicBezTo>
                        <a:pt x="1096697" y="734072"/>
                        <a:pt x="1112043" y="734072"/>
                        <a:pt x="1127918" y="733543"/>
                      </a:cubicBezTo>
                      <a:cubicBezTo>
                        <a:pt x="1143793" y="733014"/>
                        <a:pt x="1161256" y="733014"/>
                        <a:pt x="1175543" y="730368"/>
                      </a:cubicBezTo>
                      <a:cubicBezTo>
                        <a:pt x="1189830" y="727722"/>
                        <a:pt x="1203589" y="720314"/>
                        <a:pt x="1213643" y="717668"/>
                      </a:cubicBezTo>
                      <a:cubicBezTo>
                        <a:pt x="1223697" y="715022"/>
                        <a:pt x="1227401" y="720314"/>
                        <a:pt x="1235868" y="714493"/>
                      </a:cubicBezTo>
                      <a:cubicBezTo>
                        <a:pt x="1244335" y="708672"/>
                        <a:pt x="1253330" y="671101"/>
                        <a:pt x="1264443" y="682743"/>
                      </a:cubicBezTo>
                      <a:cubicBezTo>
                        <a:pt x="1275555" y="694385"/>
                        <a:pt x="1292489" y="758943"/>
                        <a:pt x="1302543" y="784343"/>
                      </a:cubicBezTo>
                      <a:cubicBezTo>
                        <a:pt x="1312597" y="809743"/>
                        <a:pt x="1316831" y="819268"/>
                        <a:pt x="1324768" y="835143"/>
                      </a:cubicBezTo>
                      <a:cubicBezTo>
                        <a:pt x="1332705" y="851018"/>
                        <a:pt x="1340643" y="863718"/>
                        <a:pt x="1350168" y="879593"/>
                      </a:cubicBezTo>
                      <a:cubicBezTo>
                        <a:pt x="1359693" y="895468"/>
                        <a:pt x="1381918" y="930393"/>
                        <a:pt x="1381918" y="930393"/>
                      </a:cubicBezTo>
                      <a:cubicBezTo>
                        <a:pt x="1393560" y="948914"/>
                        <a:pt x="1406260" y="970610"/>
                        <a:pt x="1420018" y="990718"/>
                      </a:cubicBezTo>
                      <a:cubicBezTo>
                        <a:pt x="1433776" y="1010826"/>
                        <a:pt x="1450181" y="1031464"/>
                        <a:pt x="1464468" y="1051043"/>
                      </a:cubicBezTo>
                      <a:cubicBezTo>
                        <a:pt x="1478755" y="1070622"/>
                        <a:pt x="1480872" y="1073268"/>
                        <a:pt x="1505743" y="1108193"/>
                      </a:cubicBezTo>
                      <a:cubicBezTo>
                        <a:pt x="1530614" y="1143118"/>
                        <a:pt x="1581943" y="1214026"/>
                        <a:pt x="1613693" y="1260593"/>
                      </a:cubicBezTo>
                      <a:cubicBezTo>
                        <a:pt x="1645443" y="1307160"/>
                        <a:pt x="1673489" y="1354256"/>
                        <a:pt x="1696243" y="1387593"/>
                      </a:cubicBezTo>
                      <a:cubicBezTo>
                        <a:pt x="1718997" y="1420931"/>
                        <a:pt x="1727993" y="1465910"/>
                        <a:pt x="1750218" y="1460618"/>
                      </a:cubicBezTo>
                      <a:cubicBezTo>
                        <a:pt x="1772443" y="1455326"/>
                        <a:pt x="1809485" y="1386535"/>
                        <a:pt x="1829593" y="1355843"/>
                      </a:cubicBezTo>
                      <a:cubicBezTo>
                        <a:pt x="1849701" y="1325151"/>
                        <a:pt x="1858697" y="1299222"/>
                        <a:pt x="1870868" y="1276468"/>
                      </a:cubicBezTo>
                      <a:cubicBezTo>
                        <a:pt x="1883039" y="1253714"/>
                        <a:pt x="1893093" y="1238368"/>
                        <a:pt x="1902618" y="1219318"/>
                      </a:cubicBezTo>
                      <a:cubicBezTo>
                        <a:pt x="1912143" y="1200268"/>
                        <a:pt x="1916376" y="1183335"/>
                        <a:pt x="1928018" y="1162168"/>
                      </a:cubicBezTo>
                      <a:cubicBezTo>
                        <a:pt x="1939660" y="1141001"/>
                        <a:pt x="1960297" y="1114014"/>
                        <a:pt x="1972468" y="1092318"/>
                      </a:cubicBezTo>
                      <a:cubicBezTo>
                        <a:pt x="1984639" y="1070622"/>
                        <a:pt x="1989931" y="1054218"/>
                        <a:pt x="2001043" y="1031993"/>
                      </a:cubicBezTo>
                      <a:cubicBezTo>
                        <a:pt x="2012155" y="1009768"/>
                        <a:pt x="2028031" y="979076"/>
                        <a:pt x="2039143" y="958968"/>
                      </a:cubicBezTo>
                      <a:cubicBezTo>
                        <a:pt x="2050255" y="938860"/>
                        <a:pt x="2055018" y="934626"/>
                        <a:pt x="2067718" y="911343"/>
                      </a:cubicBezTo>
                      <a:cubicBezTo>
                        <a:pt x="2080418" y="888060"/>
                        <a:pt x="2096822" y="849959"/>
                        <a:pt x="2115343" y="819268"/>
                      </a:cubicBezTo>
                      <a:cubicBezTo>
                        <a:pt x="2133864" y="788577"/>
                        <a:pt x="2164556" y="744655"/>
                        <a:pt x="2178843" y="727193"/>
                      </a:cubicBezTo>
                      <a:cubicBezTo>
                        <a:pt x="2193130" y="709731"/>
                        <a:pt x="2189426" y="709201"/>
                        <a:pt x="2201068" y="714493"/>
                      </a:cubicBezTo>
                      <a:cubicBezTo>
                        <a:pt x="2212710" y="719785"/>
                        <a:pt x="2234935" y="747301"/>
                        <a:pt x="2248693" y="758943"/>
                      </a:cubicBezTo>
                      <a:cubicBezTo>
                        <a:pt x="2262451" y="770585"/>
                        <a:pt x="2273564" y="775876"/>
                        <a:pt x="2283618" y="784343"/>
                      </a:cubicBezTo>
                      <a:cubicBezTo>
                        <a:pt x="2293672" y="792810"/>
                        <a:pt x="2296318" y="803393"/>
                        <a:pt x="2309018" y="809743"/>
                      </a:cubicBezTo>
                      <a:cubicBezTo>
                        <a:pt x="2321718" y="816093"/>
                        <a:pt x="2344472" y="816093"/>
                        <a:pt x="2359818" y="822443"/>
                      </a:cubicBezTo>
                      <a:cubicBezTo>
                        <a:pt x="2375164" y="828793"/>
                        <a:pt x="2386276" y="838318"/>
                        <a:pt x="2401093" y="847843"/>
                      </a:cubicBezTo>
                      <a:cubicBezTo>
                        <a:pt x="2415910" y="857368"/>
                        <a:pt x="2430726" y="870597"/>
                        <a:pt x="2448718" y="879593"/>
                      </a:cubicBezTo>
                      <a:cubicBezTo>
                        <a:pt x="2466710" y="888589"/>
                        <a:pt x="2489464" y="895468"/>
                        <a:pt x="2509043" y="901818"/>
                      </a:cubicBezTo>
                      <a:cubicBezTo>
                        <a:pt x="2528622" y="908168"/>
                        <a:pt x="2548731" y="913460"/>
                        <a:pt x="2566193" y="917693"/>
                      </a:cubicBezTo>
                      <a:cubicBezTo>
                        <a:pt x="2583655" y="921926"/>
                        <a:pt x="2599531" y="920339"/>
                        <a:pt x="2613818" y="927218"/>
                      </a:cubicBezTo>
                      <a:cubicBezTo>
                        <a:pt x="2628106" y="934097"/>
                        <a:pt x="2640276" y="948385"/>
                        <a:pt x="2651918" y="958968"/>
                      </a:cubicBezTo>
                      <a:cubicBezTo>
                        <a:pt x="2663560" y="969551"/>
                        <a:pt x="2674143" y="978018"/>
                        <a:pt x="2683668" y="990718"/>
                      </a:cubicBezTo>
                      <a:cubicBezTo>
                        <a:pt x="2693193" y="1003418"/>
                        <a:pt x="2700601" y="1021410"/>
                        <a:pt x="2709068" y="1035168"/>
                      </a:cubicBezTo>
                      <a:cubicBezTo>
                        <a:pt x="2717535" y="1048926"/>
                        <a:pt x="2726531" y="1059510"/>
                        <a:pt x="2734468" y="1073268"/>
                      </a:cubicBezTo>
                      <a:cubicBezTo>
                        <a:pt x="2742406" y="1087026"/>
                        <a:pt x="2749285" y="1100256"/>
                        <a:pt x="2756693" y="1117718"/>
                      </a:cubicBezTo>
                      <a:cubicBezTo>
                        <a:pt x="2764101" y="1135180"/>
                        <a:pt x="2772568" y="1159522"/>
                        <a:pt x="2778918" y="1178043"/>
                      </a:cubicBezTo>
                      <a:cubicBezTo>
                        <a:pt x="2785268" y="1196564"/>
                        <a:pt x="2790031" y="1212968"/>
                        <a:pt x="2794793" y="1228843"/>
                      </a:cubicBezTo>
                      <a:cubicBezTo>
                        <a:pt x="2799555" y="1244718"/>
                        <a:pt x="2803260" y="1254243"/>
                        <a:pt x="2807493" y="1273293"/>
                      </a:cubicBezTo>
                      <a:cubicBezTo>
                        <a:pt x="2811726" y="1292343"/>
                        <a:pt x="2815431" y="1323564"/>
                        <a:pt x="2820193" y="1343143"/>
                      </a:cubicBezTo>
                      <a:cubicBezTo>
                        <a:pt x="2824955" y="1362722"/>
                        <a:pt x="2832364" y="1370130"/>
                        <a:pt x="2836068" y="1390768"/>
                      </a:cubicBezTo>
                      <a:cubicBezTo>
                        <a:pt x="2839772" y="1411406"/>
                        <a:pt x="2839243" y="1443155"/>
                        <a:pt x="2842418" y="1466968"/>
                      </a:cubicBezTo>
                      <a:cubicBezTo>
                        <a:pt x="2845593" y="1490780"/>
                        <a:pt x="2851414" y="1511947"/>
                        <a:pt x="2855118" y="1533643"/>
                      </a:cubicBezTo>
                      <a:cubicBezTo>
                        <a:pt x="2858822" y="1555339"/>
                        <a:pt x="2860410" y="1578622"/>
                        <a:pt x="2864643" y="1597143"/>
                      </a:cubicBezTo>
                      <a:cubicBezTo>
                        <a:pt x="2868876" y="1615664"/>
                        <a:pt x="2876285" y="1629951"/>
                        <a:pt x="2880518" y="1644768"/>
                      </a:cubicBezTo>
                      <a:cubicBezTo>
                        <a:pt x="2884751" y="1659585"/>
                        <a:pt x="2888456" y="1670697"/>
                        <a:pt x="2890043" y="1686043"/>
                      </a:cubicBezTo>
                      <a:cubicBezTo>
                        <a:pt x="2891631" y="1701389"/>
                        <a:pt x="2892689" y="1742135"/>
                        <a:pt x="2817018" y="1736843"/>
                      </a:cubicBezTo>
                      <a:cubicBezTo>
                        <a:pt x="2741347" y="1731551"/>
                        <a:pt x="2714095" y="1737372"/>
                        <a:pt x="2572543" y="172731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D00D5D0E-78F6-D24F-98DE-95DD20F3C288}"/>
                    </a:ext>
                  </a:extLst>
                </p:cNvPr>
                <p:cNvSpPr/>
                <p:nvPr/>
              </p:nvSpPr>
              <p:spPr>
                <a:xfrm>
                  <a:off x="5244713" y="2963669"/>
                  <a:ext cx="2274157" cy="1378202"/>
                </a:xfrm>
                <a:custGeom>
                  <a:avLst/>
                  <a:gdLst>
                    <a:gd name="connsiteX0" fmla="*/ 89287 w 2274157"/>
                    <a:gd name="connsiteY0" fmla="*/ 25484 h 1311241"/>
                    <a:gd name="connsiteX1" fmla="*/ 89287 w 2274157"/>
                    <a:gd name="connsiteY1" fmla="*/ 104859 h 1311241"/>
                    <a:gd name="connsiteX2" fmla="*/ 92462 w 2274157"/>
                    <a:gd name="connsiteY2" fmla="*/ 146134 h 1311241"/>
                    <a:gd name="connsiteX3" fmla="*/ 82937 w 2274157"/>
                    <a:gd name="connsiteY3" fmla="*/ 174709 h 1311241"/>
                    <a:gd name="connsiteX4" fmla="*/ 79762 w 2274157"/>
                    <a:gd name="connsiteY4" fmla="*/ 212809 h 1311241"/>
                    <a:gd name="connsiteX5" fmla="*/ 89287 w 2274157"/>
                    <a:gd name="connsiteY5" fmla="*/ 269959 h 1311241"/>
                    <a:gd name="connsiteX6" fmla="*/ 86112 w 2274157"/>
                    <a:gd name="connsiteY6" fmla="*/ 320759 h 1311241"/>
                    <a:gd name="connsiteX7" fmla="*/ 86112 w 2274157"/>
                    <a:gd name="connsiteY7" fmla="*/ 371559 h 1311241"/>
                    <a:gd name="connsiteX8" fmla="*/ 86112 w 2274157"/>
                    <a:gd name="connsiteY8" fmla="*/ 406484 h 1311241"/>
                    <a:gd name="connsiteX9" fmla="*/ 89287 w 2274157"/>
                    <a:gd name="connsiteY9" fmla="*/ 441409 h 1311241"/>
                    <a:gd name="connsiteX10" fmla="*/ 86112 w 2274157"/>
                    <a:gd name="connsiteY10" fmla="*/ 498559 h 1311241"/>
                    <a:gd name="connsiteX11" fmla="*/ 86112 w 2274157"/>
                    <a:gd name="connsiteY11" fmla="*/ 552534 h 1311241"/>
                    <a:gd name="connsiteX12" fmla="*/ 76587 w 2274157"/>
                    <a:gd name="connsiteY12" fmla="*/ 600159 h 1311241"/>
                    <a:gd name="connsiteX13" fmla="*/ 76587 w 2274157"/>
                    <a:gd name="connsiteY13" fmla="*/ 647784 h 1311241"/>
                    <a:gd name="connsiteX14" fmla="*/ 70237 w 2274157"/>
                    <a:gd name="connsiteY14" fmla="*/ 692234 h 1311241"/>
                    <a:gd name="connsiteX15" fmla="*/ 70237 w 2274157"/>
                    <a:gd name="connsiteY15" fmla="*/ 743034 h 1311241"/>
                    <a:gd name="connsiteX16" fmla="*/ 67062 w 2274157"/>
                    <a:gd name="connsiteY16" fmla="*/ 797009 h 1311241"/>
                    <a:gd name="connsiteX17" fmla="*/ 57537 w 2274157"/>
                    <a:gd name="connsiteY17" fmla="*/ 850984 h 1311241"/>
                    <a:gd name="connsiteX18" fmla="*/ 51187 w 2274157"/>
                    <a:gd name="connsiteY18" fmla="*/ 898609 h 1311241"/>
                    <a:gd name="connsiteX19" fmla="*/ 41662 w 2274157"/>
                    <a:gd name="connsiteY19" fmla="*/ 946234 h 1311241"/>
                    <a:gd name="connsiteX20" fmla="*/ 35312 w 2274157"/>
                    <a:gd name="connsiteY20" fmla="*/ 990684 h 1311241"/>
                    <a:gd name="connsiteX21" fmla="*/ 28962 w 2274157"/>
                    <a:gd name="connsiteY21" fmla="*/ 1028784 h 1311241"/>
                    <a:gd name="connsiteX22" fmla="*/ 22612 w 2274157"/>
                    <a:gd name="connsiteY22" fmla="*/ 1066884 h 1311241"/>
                    <a:gd name="connsiteX23" fmla="*/ 13087 w 2274157"/>
                    <a:gd name="connsiteY23" fmla="*/ 1114509 h 1311241"/>
                    <a:gd name="connsiteX24" fmla="*/ 387 w 2274157"/>
                    <a:gd name="connsiteY24" fmla="*/ 1149434 h 1311241"/>
                    <a:gd name="connsiteX25" fmla="*/ 28962 w 2274157"/>
                    <a:gd name="connsiteY25" fmla="*/ 1171659 h 1311241"/>
                    <a:gd name="connsiteX26" fmla="*/ 79762 w 2274157"/>
                    <a:gd name="connsiteY26" fmla="*/ 1190709 h 1311241"/>
                    <a:gd name="connsiteX27" fmla="*/ 127387 w 2274157"/>
                    <a:gd name="connsiteY27" fmla="*/ 1206584 h 1311241"/>
                    <a:gd name="connsiteX28" fmla="*/ 197237 w 2274157"/>
                    <a:gd name="connsiteY28" fmla="*/ 1222459 h 1311241"/>
                    <a:gd name="connsiteX29" fmla="*/ 273437 w 2274157"/>
                    <a:gd name="connsiteY29" fmla="*/ 1241509 h 1311241"/>
                    <a:gd name="connsiteX30" fmla="*/ 346462 w 2274157"/>
                    <a:gd name="connsiteY30" fmla="*/ 1257384 h 1311241"/>
                    <a:gd name="connsiteX31" fmla="*/ 413137 w 2274157"/>
                    <a:gd name="connsiteY31" fmla="*/ 1260559 h 1311241"/>
                    <a:gd name="connsiteX32" fmla="*/ 479812 w 2274157"/>
                    <a:gd name="connsiteY32" fmla="*/ 1276434 h 1311241"/>
                    <a:gd name="connsiteX33" fmla="*/ 552837 w 2274157"/>
                    <a:gd name="connsiteY33" fmla="*/ 1279609 h 1311241"/>
                    <a:gd name="connsiteX34" fmla="*/ 619512 w 2274157"/>
                    <a:gd name="connsiteY34" fmla="*/ 1279609 h 1311241"/>
                    <a:gd name="connsiteX35" fmla="*/ 695712 w 2274157"/>
                    <a:gd name="connsiteY35" fmla="*/ 1279609 h 1311241"/>
                    <a:gd name="connsiteX36" fmla="*/ 762387 w 2274157"/>
                    <a:gd name="connsiteY36" fmla="*/ 1279609 h 1311241"/>
                    <a:gd name="connsiteX37" fmla="*/ 825887 w 2274157"/>
                    <a:gd name="connsiteY37" fmla="*/ 1279609 h 1311241"/>
                    <a:gd name="connsiteX38" fmla="*/ 895737 w 2274157"/>
                    <a:gd name="connsiteY38" fmla="*/ 1282784 h 1311241"/>
                    <a:gd name="connsiteX39" fmla="*/ 946537 w 2274157"/>
                    <a:gd name="connsiteY39" fmla="*/ 1289134 h 1311241"/>
                    <a:gd name="connsiteX40" fmla="*/ 997337 w 2274157"/>
                    <a:gd name="connsiteY40" fmla="*/ 1295484 h 1311241"/>
                    <a:gd name="connsiteX41" fmla="*/ 1054487 w 2274157"/>
                    <a:gd name="connsiteY41" fmla="*/ 1305009 h 1311241"/>
                    <a:gd name="connsiteX42" fmla="*/ 1086237 w 2274157"/>
                    <a:gd name="connsiteY42" fmla="*/ 1282784 h 1311241"/>
                    <a:gd name="connsiteX43" fmla="*/ 1121162 w 2274157"/>
                    <a:gd name="connsiteY43" fmla="*/ 1238334 h 1311241"/>
                    <a:gd name="connsiteX44" fmla="*/ 1133862 w 2274157"/>
                    <a:gd name="connsiteY44" fmla="*/ 1247859 h 1311241"/>
                    <a:gd name="connsiteX45" fmla="*/ 1146562 w 2274157"/>
                    <a:gd name="connsiteY45" fmla="*/ 1266909 h 1311241"/>
                    <a:gd name="connsiteX46" fmla="*/ 1149737 w 2274157"/>
                    <a:gd name="connsiteY46" fmla="*/ 1308184 h 1311241"/>
                    <a:gd name="connsiteX47" fmla="*/ 1197362 w 2274157"/>
                    <a:gd name="connsiteY47" fmla="*/ 1308184 h 1311241"/>
                    <a:gd name="connsiteX48" fmla="*/ 1270387 w 2274157"/>
                    <a:gd name="connsiteY48" fmla="*/ 1308184 h 1311241"/>
                    <a:gd name="connsiteX49" fmla="*/ 1346587 w 2274157"/>
                    <a:gd name="connsiteY49" fmla="*/ 1308184 h 1311241"/>
                    <a:gd name="connsiteX50" fmla="*/ 1410087 w 2274157"/>
                    <a:gd name="connsiteY50" fmla="*/ 1308184 h 1311241"/>
                    <a:gd name="connsiteX51" fmla="*/ 1495812 w 2274157"/>
                    <a:gd name="connsiteY51" fmla="*/ 1292309 h 1311241"/>
                    <a:gd name="connsiteX52" fmla="*/ 1549787 w 2274157"/>
                    <a:gd name="connsiteY52" fmla="*/ 1295484 h 1311241"/>
                    <a:gd name="connsiteX53" fmla="*/ 1597412 w 2274157"/>
                    <a:gd name="connsiteY53" fmla="*/ 1292309 h 1311241"/>
                    <a:gd name="connsiteX54" fmla="*/ 1651387 w 2274157"/>
                    <a:gd name="connsiteY54" fmla="*/ 1285959 h 1311241"/>
                    <a:gd name="connsiteX55" fmla="*/ 1699012 w 2274157"/>
                    <a:gd name="connsiteY55" fmla="*/ 1273259 h 1311241"/>
                    <a:gd name="connsiteX56" fmla="*/ 1708537 w 2274157"/>
                    <a:gd name="connsiteY56" fmla="*/ 1263734 h 1311241"/>
                    <a:gd name="connsiteX57" fmla="*/ 1718062 w 2274157"/>
                    <a:gd name="connsiteY57" fmla="*/ 1244684 h 1311241"/>
                    <a:gd name="connsiteX58" fmla="*/ 1733937 w 2274157"/>
                    <a:gd name="connsiteY58" fmla="*/ 1216109 h 1311241"/>
                    <a:gd name="connsiteX59" fmla="*/ 1749812 w 2274157"/>
                    <a:gd name="connsiteY59" fmla="*/ 1155784 h 1311241"/>
                    <a:gd name="connsiteX60" fmla="*/ 1772037 w 2274157"/>
                    <a:gd name="connsiteY60" fmla="*/ 1117684 h 1311241"/>
                    <a:gd name="connsiteX61" fmla="*/ 1784737 w 2274157"/>
                    <a:gd name="connsiteY61" fmla="*/ 1085934 h 1311241"/>
                    <a:gd name="connsiteX62" fmla="*/ 1806962 w 2274157"/>
                    <a:gd name="connsiteY62" fmla="*/ 1060534 h 1311241"/>
                    <a:gd name="connsiteX63" fmla="*/ 1822837 w 2274157"/>
                    <a:gd name="connsiteY63" fmla="*/ 1038309 h 1311241"/>
                    <a:gd name="connsiteX64" fmla="*/ 1851412 w 2274157"/>
                    <a:gd name="connsiteY64" fmla="*/ 1016084 h 1311241"/>
                    <a:gd name="connsiteX65" fmla="*/ 1876812 w 2274157"/>
                    <a:gd name="connsiteY65" fmla="*/ 993859 h 1311241"/>
                    <a:gd name="connsiteX66" fmla="*/ 1892687 w 2274157"/>
                    <a:gd name="connsiteY66" fmla="*/ 981159 h 1311241"/>
                    <a:gd name="connsiteX67" fmla="*/ 1892687 w 2274157"/>
                    <a:gd name="connsiteY67" fmla="*/ 965284 h 1311241"/>
                    <a:gd name="connsiteX68" fmla="*/ 1864112 w 2274157"/>
                    <a:gd name="connsiteY68" fmla="*/ 965284 h 1311241"/>
                    <a:gd name="connsiteX69" fmla="*/ 1835537 w 2274157"/>
                    <a:gd name="connsiteY69" fmla="*/ 965284 h 1311241"/>
                    <a:gd name="connsiteX70" fmla="*/ 1806962 w 2274157"/>
                    <a:gd name="connsiteY70" fmla="*/ 958934 h 1311241"/>
                    <a:gd name="connsiteX71" fmla="*/ 1803787 w 2274157"/>
                    <a:gd name="connsiteY71" fmla="*/ 958934 h 1311241"/>
                    <a:gd name="connsiteX72" fmla="*/ 1813312 w 2274157"/>
                    <a:gd name="connsiteY72" fmla="*/ 927184 h 1311241"/>
                    <a:gd name="connsiteX73" fmla="*/ 1826012 w 2274157"/>
                    <a:gd name="connsiteY73" fmla="*/ 895434 h 1311241"/>
                    <a:gd name="connsiteX74" fmla="*/ 1838712 w 2274157"/>
                    <a:gd name="connsiteY74" fmla="*/ 863684 h 1311241"/>
                    <a:gd name="connsiteX75" fmla="*/ 1876812 w 2274157"/>
                    <a:gd name="connsiteY75" fmla="*/ 863684 h 1311241"/>
                    <a:gd name="connsiteX76" fmla="*/ 1930787 w 2274157"/>
                    <a:gd name="connsiteY76" fmla="*/ 847809 h 1311241"/>
                    <a:gd name="connsiteX77" fmla="*/ 1981587 w 2274157"/>
                    <a:gd name="connsiteY77" fmla="*/ 841459 h 1311241"/>
                    <a:gd name="connsiteX78" fmla="*/ 2038737 w 2274157"/>
                    <a:gd name="connsiteY78" fmla="*/ 828759 h 1311241"/>
                    <a:gd name="connsiteX79" fmla="*/ 2099062 w 2274157"/>
                    <a:gd name="connsiteY79" fmla="*/ 816059 h 1311241"/>
                    <a:gd name="connsiteX80" fmla="*/ 2149862 w 2274157"/>
                    <a:gd name="connsiteY80" fmla="*/ 809709 h 1311241"/>
                    <a:gd name="connsiteX81" fmla="*/ 2207012 w 2274157"/>
                    <a:gd name="connsiteY81" fmla="*/ 800184 h 1311241"/>
                    <a:gd name="connsiteX82" fmla="*/ 2254637 w 2274157"/>
                    <a:gd name="connsiteY82" fmla="*/ 790659 h 1311241"/>
                    <a:gd name="connsiteX83" fmla="*/ 2270512 w 2274157"/>
                    <a:gd name="connsiteY83" fmla="*/ 768434 h 1311241"/>
                    <a:gd name="connsiteX84" fmla="*/ 2270512 w 2274157"/>
                    <a:gd name="connsiteY84" fmla="*/ 720809 h 1311241"/>
                    <a:gd name="connsiteX85" fmla="*/ 2273687 w 2274157"/>
                    <a:gd name="connsiteY85" fmla="*/ 654134 h 1311241"/>
                    <a:gd name="connsiteX86" fmla="*/ 2273687 w 2274157"/>
                    <a:gd name="connsiteY86" fmla="*/ 603334 h 1311241"/>
                    <a:gd name="connsiteX87" fmla="*/ 2273687 w 2274157"/>
                    <a:gd name="connsiteY87" fmla="*/ 555709 h 1311241"/>
                    <a:gd name="connsiteX88" fmla="*/ 2273687 w 2274157"/>
                    <a:gd name="connsiteY88" fmla="*/ 495384 h 1311241"/>
                    <a:gd name="connsiteX89" fmla="*/ 2267337 w 2274157"/>
                    <a:gd name="connsiteY89" fmla="*/ 431884 h 1311241"/>
                    <a:gd name="connsiteX90" fmla="*/ 2260987 w 2274157"/>
                    <a:gd name="connsiteY90" fmla="*/ 374734 h 1311241"/>
                    <a:gd name="connsiteX91" fmla="*/ 2260987 w 2274157"/>
                    <a:gd name="connsiteY91" fmla="*/ 292184 h 1311241"/>
                    <a:gd name="connsiteX92" fmla="*/ 2260987 w 2274157"/>
                    <a:gd name="connsiteY92" fmla="*/ 228684 h 1311241"/>
                    <a:gd name="connsiteX93" fmla="*/ 2254637 w 2274157"/>
                    <a:gd name="connsiteY93" fmla="*/ 168359 h 1311241"/>
                    <a:gd name="connsiteX94" fmla="*/ 2257812 w 2274157"/>
                    <a:gd name="connsiteY94" fmla="*/ 85809 h 1311241"/>
                    <a:gd name="connsiteX95" fmla="*/ 2257812 w 2274157"/>
                    <a:gd name="connsiteY95" fmla="*/ 31834 h 1311241"/>
                    <a:gd name="connsiteX96" fmla="*/ 2235587 w 2274157"/>
                    <a:gd name="connsiteY96" fmla="*/ 84 h 1311241"/>
                    <a:gd name="connsiteX97" fmla="*/ 1975237 w 2274157"/>
                    <a:gd name="connsiteY97" fmla="*/ 22309 h 1311241"/>
                    <a:gd name="connsiteX98" fmla="*/ 1699012 w 2274157"/>
                    <a:gd name="connsiteY98" fmla="*/ 15959 h 1311241"/>
                    <a:gd name="connsiteX99" fmla="*/ 1324362 w 2274157"/>
                    <a:gd name="connsiteY99" fmla="*/ 35009 h 1311241"/>
                    <a:gd name="connsiteX100" fmla="*/ 889387 w 2274157"/>
                    <a:gd name="connsiteY100" fmla="*/ 15959 h 1311241"/>
                    <a:gd name="connsiteX101" fmla="*/ 429012 w 2274157"/>
                    <a:gd name="connsiteY101" fmla="*/ 25484 h 1311241"/>
                    <a:gd name="connsiteX102" fmla="*/ 222637 w 2274157"/>
                    <a:gd name="connsiteY102" fmla="*/ 15959 h 1311241"/>
                    <a:gd name="connsiteX103" fmla="*/ 89287 w 2274157"/>
                    <a:gd name="connsiteY103" fmla="*/ 25484 h 1311241"/>
                    <a:gd name="connsiteX0" fmla="*/ 98812 w 2274157"/>
                    <a:gd name="connsiteY0" fmla="*/ 1781 h 1379613"/>
                    <a:gd name="connsiteX1" fmla="*/ 89287 w 2274157"/>
                    <a:gd name="connsiteY1" fmla="*/ 173231 h 1379613"/>
                    <a:gd name="connsiteX2" fmla="*/ 92462 w 2274157"/>
                    <a:gd name="connsiteY2" fmla="*/ 214506 h 1379613"/>
                    <a:gd name="connsiteX3" fmla="*/ 82937 w 2274157"/>
                    <a:gd name="connsiteY3" fmla="*/ 243081 h 1379613"/>
                    <a:gd name="connsiteX4" fmla="*/ 79762 w 2274157"/>
                    <a:gd name="connsiteY4" fmla="*/ 281181 h 1379613"/>
                    <a:gd name="connsiteX5" fmla="*/ 89287 w 2274157"/>
                    <a:gd name="connsiteY5" fmla="*/ 338331 h 1379613"/>
                    <a:gd name="connsiteX6" fmla="*/ 86112 w 2274157"/>
                    <a:gd name="connsiteY6" fmla="*/ 389131 h 1379613"/>
                    <a:gd name="connsiteX7" fmla="*/ 86112 w 2274157"/>
                    <a:gd name="connsiteY7" fmla="*/ 439931 h 1379613"/>
                    <a:gd name="connsiteX8" fmla="*/ 86112 w 2274157"/>
                    <a:gd name="connsiteY8" fmla="*/ 474856 h 1379613"/>
                    <a:gd name="connsiteX9" fmla="*/ 89287 w 2274157"/>
                    <a:gd name="connsiteY9" fmla="*/ 509781 h 1379613"/>
                    <a:gd name="connsiteX10" fmla="*/ 86112 w 2274157"/>
                    <a:gd name="connsiteY10" fmla="*/ 566931 h 1379613"/>
                    <a:gd name="connsiteX11" fmla="*/ 86112 w 2274157"/>
                    <a:gd name="connsiteY11" fmla="*/ 620906 h 1379613"/>
                    <a:gd name="connsiteX12" fmla="*/ 76587 w 2274157"/>
                    <a:gd name="connsiteY12" fmla="*/ 668531 h 1379613"/>
                    <a:gd name="connsiteX13" fmla="*/ 76587 w 2274157"/>
                    <a:gd name="connsiteY13" fmla="*/ 716156 h 1379613"/>
                    <a:gd name="connsiteX14" fmla="*/ 70237 w 2274157"/>
                    <a:gd name="connsiteY14" fmla="*/ 760606 h 1379613"/>
                    <a:gd name="connsiteX15" fmla="*/ 70237 w 2274157"/>
                    <a:gd name="connsiteY15" fmla="*/ 811406 h 1379613"/>
                    <a:gd name="connsiteX16" fmla="*/ 67062 w 2274157"/>
                    <a:gd name="connsiteY16" fmla="*/ 865381 h 1379613"/>
                    <a:gd name="connsiteX17" fmla="*/ 57537 w 2274157"/>
                    <a:gd name="connsiteY17" fmla="*/ 919356 h 1379613"/>
                    <a:gd name="connsiteX18" fmla="*/ 51187 w 2274157"/>
                    <a:gd name="connsiteY18" fmla="*/ 966981 h 1379613"/>
                    <a:gd name="connsiteX19" fmla="*/ 41662 w 2274157"/>
                    <a:gd name="connsiteY19" fmla="*/ 1014606 h 1379613"/>
                    <a:gd name="connsiteX20" fmla="*/ 35312 w 2274157"/>
                    <a:gd name="connsiteY20" fmla="*/ 1059056 h 1379613"/>
                    <a:gd name="connsiteX21" fmla="*/ 28962 w 2274157"/>
                    <a:gd name="connsiteY21" fmla="*/ 1097156 h 1379613"/>
                    <a:gd name="connsiteX22" fmla="*/ 22612 w 2274157"/>
                    <a:gd name="connsiteY22" fmla="*/ 1135256 h 1379613"/>
                    <a:gd name="connsiteX23" fmla="*/ 13087 w 2274157"/>
                    <a:gd name="connsiteY23" fmla="*/ 1182881 h 1379613"/>
                    <a:gd name="connsiteX24" fmla="*/ 387 w 2274157"/>
                    <a:gd name="connsiteY24" fmla="*/ 1217806 h 1379613"/>
                    <a:gd name="connsiteX25" fmla="*/ 28962 w 2274157"/>
                    <a:gd name="connsiteY25" fmla="*/ 1240031 h 1379613"/>
                    <a:gd name="connsiteX26" fmla="*/ 79762 w 2274157"/>
                    <a:gd name="connsiteY26" fmla="*/ 1259081 h 1379613"/>
                    <a:gd name="connsiteX27" fmla="*/ 127387 w 2274157"/>
                    <a:gd name="connsiteY27" fmla="*/ 1274956 h 1379613"/>
                    <a:gd name="connsiteX28" fmla="*/ 197237 w 2274157"/>
                    <a:gd name="connsiteY28" fmla="*/ 1290831 h 1379613"/>
                    <a:gd name="connsiteX29" fmla="*/ 273437 w 2274157"/>
                    <a:gd name="connsiteY29" fmla="*/ 1309881 h 1379613"/>
                    <a:gd name="connsiteX30" fmla="*/ 346462 w 2274157"/>
                    <a:gd name="connsiteY30" fmla="*/ 1325756 h 1379613"/>
                    <a:gd name="connsiteX31" fmla="*/ 413137 w 2274157"/>
                    <a:gd name="connsiteY31" fmla="*/ 1328931 h 1379613"/>
                    <a:gd name="connsiteX32" fmla="*/ 479812 w 2274157"/>
                    <a:gd name="connsiteY32" fmla="*/ 1344806 h 1379613"/>
                    <a:gd name="connsiteX33" fmla="*/ 552837 w 2274157"/>
                    <a:gd name="connsiteY33" fmla="*/ 1347981 h 1379613"/>
                    <a:gd name="connsiteX34" fmla="*/ 619512 w 2274157"/>
                    <a:gd name="connsiteY34" fmla="*/ 1347981 h 1379613"/>
                    <a:gd name="connsiteX35" fmla="*/ 695712 w 2274157"/>
                    <a:gd name="connsiteY35" fmla="*/ 1347981 h 1379613"/>
                    <a:gd name="connsiteX36" fmla="*/ 762387 w 2274157"/>
                    <a:gd name="connsiteY36" fmla="*/ 1347981 h 1379613"/>
                    <a:gd name="connsiteX37" fmla="*/ 825887 w 2274157"/>
                    <a:gd name="connsiteY37" fmla="*/ 1347981 h 1379613"/>
                    <a:gd name="connsiteX38" fmla="*/ 895737 w 2274157"/>
                    <a:gd name="connsiteY38" fmla="*/ 1351156 h 1379613"/>
                    <a:gd name="connsiteX39" fmla="*/ 946537 w 2274157"/>
                    <a:gd name="connsiteY39" fmla="*/ 1357506 h 1379613"/>
                    <a:gd name="connsiteX40" fmla="*/ 997337 w 2274157"/>
                    <a:gd name="connsiteY40" fmla="*/ 1363856 h 1379613"/>
                    <a:gd name="connsiteX41" fmla="*/ 1054487 w 2274157"/>
                    <a:gd name="connsiteY41" fmla="*/ 1373381 h 1379613"/>
                    <a:gd name="connsiteX42" fmla="*/ 1086237 w 2274157"/>
                    <a:gd name="connsiteY42" fmla="*/ 1351156 h 1379613"/>
                    <a:gd name="connsiteX43" fmla="*/ 1121162 w 2274157"/>
                    <a:gd name="connsiteY43" fmla="*/ 1306706 h 1379613"/>
                    <a:gd name="connsiteX44" fmla="*/ 1133862 w 2274157"/>
                    <a:gd name="connsiteY44" fmla="*/ 1316231 h 1379613"/>
                    <a:gd name="connsiteX45" fmla="*/ 1146562 w 2274157"/>
                    <a:gd name="connsiteY45" fmla="*/ 1335281 h 1379613"/>
                    <a:gd name="connsiteX46" fmla="*/ 1149737 w 2274157"/>
                    <a:gd name="connsiteY46" fmla="*/ 1376556 h 1379613"/>
                    <a:gd name="connsiteX47" fmla="*/ 1197362 w 2274157"/>
                    <a:gd name="connsiteY47" fmla="*/ 1376556 h 1379613"/>
                    <a:gd name="connsiteX48" fmla="*/ 1270387 w 2274157"/>
                    <a:gd name="connsiteY48" fmla="*/ 1376556 h 1379613"/>
                    <a:gd name="connsiteX49" fmla="*/ 1346587 w 2274157"/>
                    <a:gd name="connsiteY49" fmla="*/ 1376556 h 1379613"/>
                    <a:gd name="connsiteX50" fmla="*/ 1410087 w 2274157"/>
                    <a:gd name="connsiteY50" fmla="*/ 1376556 h 1379613"/>
                    <a:gd name="connsiteX51" fmla="*/ 1495812 w 2274157"/>
                    <a:gd name="connsiteY51" fmla="*/ 1360681 h 1379613"/>
                    <a:gd name="connsiteX52" fmla="*/ 1549787 w 2274157"/>
                    <a:gd name="connsiteY52" fmla="*/ 1363856 h 1379613"/>
                    <a:gd name="connsiteX53" fmla="*/ 1597412 w 2274157"/>
                    <a:gd name="connsiteY53" fmla="*/ 1360681 h 1379613"/>
                    <a:gd name="connsiteX54" fmla="*/ 1651387 w 2274157"/>
                    <a:gd name="connsiteY54" fmla="*/ 1354331 h 1379613"/>
                    <a:gd name="connsiteX55" fmla="*/ 1699012 w 2274157"/>
                    <a:gd name="connsiteY55" fmla="*/ 1341631 h 1379613"/>
                    <a:gd name="connsiteX56" fmla="*/ 1708537 w 2274157"/>
                    <a:gd name="connsiteY56" fmla="*/ 1332106 h 1379613"/>
                    <a:gd name="connsiteX57" fmla="*/ 1718062 w 2274157"/>
                    <a:gd name="connsiteY57" fmla="*/ 1313056 h 1379613"/>
                    <a:gd name="connsiteX58" fmla="*/ 1733937 w 2274157"/>
                    <a:gd name="connsiteY58" fmla="*/ 1284481 h 1379613"/>
                    <a:gd name="connsiteX59" fmla="*/ 1749812 w 2274157"/>
                    <a:gd name="connsiteY59" fmla="*/ 1224156 h 1379613"/>
                    <a:gd name="connsiteX60" fmla="*/ 1772037 w 2274157"/>
                    <a:gd name="connsiteY60" fmla="*/ 1186056 h 1379613"/>
                    <a:gd name="connsiteX61" fmla="*/ 1784737 w 2274157"/>
                    <a:gd name="connsiteY61" fmla="*/ 1154306 h 1379613"/>
                    <a:gd name="connsiteX62" fmla="*/ 1806962 w 2274157"/>
                    <a:gd name="connsiteY62" fmla="*/ 1128906 h 1379613"/>
                    <a:gd name="connsiteX63" fmla="*/ 1822837 w 2274157"/>
                    <a:gd name="connsiteY63" fmla="*/ 1106681 h 1379613"/>
                    <a:gd name="connsiteX64" fmla="*/ 1851412 w 2274157"/>
                    <a:gd name="connsiteY64" fmla="*/ 1084456 h 1379613"/>
                    <a:gd name="connsiteX65" fmla="*/ 1876812 w 2274157"/>
                    <a:gd name="connsiteY65" fmla="*/ 1062231 h 1379613"/>
                    <a:gd name="connsiteX66" fmla="*/ 1892687 w 2274157"/>
                    <a:gd name="connsiteY66" fmla="*/ 1049531 h 1379613"/>
                    <a:gd name="connsiteX67" fmla="*/ 1892687 w 2274157"/>
                    <a:gd name="connsiteY67" fmla="*/ 1033656 h 1379613"/>
                    <a:gd name="connsiteX68" fmla="*/ 1864112 w 2274157"/>
                    <a:gd name="connsiteY68" fmla="*/ 1033656 h 1379613"/>
                    <a:gd name="connsiteX69" fmla="*/ 1835537 w 2274157"/>
                    <a:gd name="connsiteY69" fmla="*/ 1033656 h 1379613"/>
                    <a:gd name="connsiteX70" fmla="*/ 1806962 w 2274157"/>
                    <a:gd name="connsiteY70" fmla="*/ 1027306 h 1379613"/>
                    <a:gd name="connsiteX71" fmla="*/ 1803787 w 2274157"/>
                    <a:gd name="connsiteY71" fmla="*/ 1027306 h 1379613"/>
                    <a:gd name="connsiteX72" fmla="*/ 1813312 w 2274157"/>
                    <a:gd name="connsiteY72" fmla="*/ 995556 h 1379613"/>
                    <a:gd name="connsiteX73" fmla="*/ 1826012 w 2274157"/>
                    <a:gd name="connsiteY73" fmla="*/ 963806 h 1379613"/>
                    <a:gd name="connsiteX74" fmla="*/ 1838712 w 2274157"/>
                    <a:gd name="connsiteY74" fmla="*/ 932056 h 1379613"/>
                    <a:gd name="connsiteX75" fmla="*/ 1876812 w 2274157"/>
                    <a:gd name="connsiteY75" fmla="*/ 932056 h 1379613"/>
                    <a:gd name="connsiteX76" fmla="*/ 1930787 w 2274157"/>
                    <a:gd name="connsiteY76" fmla="*/ 916181 h 1379613"/>
                    <a:gd name="connsiteX77" fmla="*/ 1981587 w 2274157"/>
                    <a:gd name="connsiteY77" fmla="*/ 909831 h 1379613"/>
                    <a:gd name="connsiteX78" fmla="*/ 2038737 w 2274157"/>
                    <a:gd name="connsiteY78" fmla="*/ 897131 h 1379613"/>
                    <a:gd name="connsiteX79" fmla="*/ 2099062 w 2274157"/>
                    <a:gd name="connsiteY79" fmla="*/ 884431 h 1379613"/>
                    <a:gd name="connsiteX80" fmla="*/ 2149862 w 2274157"/>
                    <a:gd name="connsiteY80" fmla="*/ 878081 h 1379613"/>
                    <a:gd name="connsiteX81" fmla="*/ 2207012 w 2274157"/>
                    <a:gd name="connsiteY81" fmla="*/ 868556 h 1379613"/>
                    <a:gd name="connsiteX82" fmla="*/ 2254637 w 2274157"/>
                    <a:gd name="connsiteY82" fmla="*/ 859031 h 1379613"/>
                    <a:gd name="connsiteX83" fmla="*/ 2270512 w 2274157"/>
                    <a:gd name="connsiteY83" fmla="*/ 836806 h 1379613"/>
                    <a:gd name="connsiteX84" fmla="*/ 2270512 w 2274157"/>
                    <a:gd name="connsiteY84" fmla="*/ 789181 h 1379613"/>
                    <a:gd name="connsiteX85" fmla="*/ 2273687 w 2274157"/>
                    <a:gd name="connsiteY85" fmla="*/ 722506 h 1379613"/>
                    <a:gd name="connsiteX86" fmla="*/ 2273687 w 2274157"/>
                    <a:gd name="connsiteY86" fmla="*/ 671706 h 1379613"/>
                    <a:gd name="connsiteX87" fmla="*/ 2273687 w 2274157"/>
                    <a:gd name="connsiteY87" fmla="*/ 624081 h 1379613"/>
                    <a:gd name="connsiteX88" fmla="*/ 2273687 w 2274157"/>
                    <a:gd name="connsiteY88" fmla="*/ 563756 h 1379613"/>
                    <a:gd name="connsiteX89" fmla="*/ 2267337 w 2274157"/>
                    <a:gd name="connsiteY89" fmla="*/ 500256 h 1379613"/>
                    <a:gd name="connsiteX90" fmla="*/ 2260987 w 2274157"/>
                    <a:gd name="connsiteY90" fmla="*/ 443106 h 1379613"/>
                    <a:gd name="connsiteX91" fmla="*/ 2260987 w 2274157"/>
                    <a:gd name="connsiteY91" fmla="*/ 360556 h 1379613"/>
                    <a:gd name="connsiteX92" fmla="*/ 2260987 w 2274157"/>
                    <a:gd name="connsiteY92" fmla="*/ 297056 h 1379613"/>
                    <a:gd name="connsiteX93" fmla="*/ 2254637 w 2274157"/>
                    <a:gd name="connsiteY93" fmla="*/ 236731 h 1379613"/>
                    <a:gd name="connsiteX94" fmla="*/ 2257812 w 2274157"/>
                    <a:gd name="connsiteY94" fmla="*/ 154181 h 1379613"/>
                    <a:gd name="connsiteX95" fmla="*/ 2257812 w 2274157"/>
                    <a:gd name="connsiteY95" fmla="*/ 100206 h 1379613"/>
                    <a:gd name="connsiteX96" fmla="*/ 2235587 w 2274157"/>
                    <a:gd name="connsiteY96" fmla="*/ 68456 h 1379613"/>
                    <a:gd name="connsiteX97" fmla="*/ 1975237 w 2274157"/>
                    <a:gd name="connsiteY97" fmla="*/ 90681 h 1379613"/>
                    <a:gd name="connsiteX98" fmla="*/ 1699012 w 2274157"/>
                    <a:gd name="connsiteY98" fmla="*/ 84331 h 1379613"/>
                    <a:gd name="connsiteX99" fmla="*/ 1324362 w 2274157"/>
                    <a:gd name="connsiteY99" fmla="*/ 103381 h 1379613"/>
                    <a:gd name="connsiteX100" fmla="*/ 889387 w 2274157"/>
                    <a:gd name="connsiteY100" fmla="*/ 84331 h 1379613"/>
                    <a:gd name="connsiteX101" fmla="*/ 429012 w 2274157"/>
                    <a:gd name="connsiteY101" fmla="*/ 93856 h 1379613"/>
                    <a:gd name="connsiteX102" fmla="*/ 222637 w 2274157"/>
                    <a:gd name="connsiteY102" fmla="*/ 84331 h 1379613"/>
                    <a:gd name="connsiteX103" fmla="*/ 98812 w 2274157"/>
                    <a:gd name="connsiteY103" fmla="*/ 1781 h 1379613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57812 w 2274157"/>
                    <a:gd name="connsiteY95" fmla="*/ 100206 h 1378202"/>
                    <a:gd name="connsiteX96" fmla="*/ 2235587 w 2274157"/>
                    <a:gd name="connsiteY96" fmla="*/ 68456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57812 w 2274157"/>
                    <a:gd name="connsiteY95" fmla="*/ 100206 h 1378202"/>
                    <a:gd name="connsiteX96" fmla="*/ 2200662 w 2274157"/>
                    <a:gd name="connsiteY96" fmla="*/ 8131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48287 w 2274157"/>
                    <a:gd name="connsiteY95" fmla="*/ 68456 h 1378202"/>
                    <a:gd name="connsiteX96" fmla="*/ 2200662 w 2274157"/>
                    <a:gd name="connsiteY96" fmla="*/ 8131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2274157" h="1378202">
                      <a:moveTo>
                        <a:pt x="98812" y="1781"/>
                      </a:moveTo>
                      <a:cubicBezTo>
                        <a:pt x="76587" y="16598"/>
                        <a:pt x="90345" y="137777"/>
                        <a:pt x="89287" y="173231"/>
                      </a:cubicBezTo>
                      <a:cubicBezTo>
                        <a:pt x="88229" y="208685"/>
                        <a:pt x="93520" y="202864"/>
                        <a:pt x="92462" y="214506"/>
                      </a:cubicBezTo>
                      <a:cubicBezTo>
                        <a:pt x="91404" y="226148"/>
                        <a:pt x="85054" y="231969"/>
                        <a:pt x="82937" y="243081"/>
                      </a:cubicBezTo>
                      <a:cubicBezTo>
                        <a:pt x="80820" y="254193"/>
                        <a:pt x="78704" y="265306"/>
                        <a:pt x="79762" y="281181"/>
                      </a:cubicBezTo>
                      <a:cubicBezTo>
                        <a:pt x="80820" y="297056"/>
                        <a:pt x="88229" y="320340"/>
                        <a:pt x="89287" y="338331"/>
                      </a:cubicBezTo>
                      <a:cubicBezTo>
                        <a:pt x="90345" y="356322"/>
                        <a:pt x="86641" y="372198"/>
                        <a:pt x="86112" y="389131"/>
                      </a:cubicBezTo>
                      <a:cubicBezTo>
                        <a:pt x="85583" y="406064"/>
                        <a:pt x="86112" y="439931"/>
                        <a:pt x="86112" y="439931"/>
                      </a:cubicBezTo>
                      <a:cubicBezTo>
                        <a:pt x="86112" y="454218"/>
                        <a:pt x="85583" y="463214"/>
                        <a:pt x="86112" y="474856"/>
                      </a:cubicBezTo>
                      <a:cubicBezTo>
                        <a:pt x="86641" y="486498"/>
                        <a:pt x="89287" y="494435"/>
                        <a:pt x="89287" y="509781"/>
                      </a:cubicBezTo>
                      <a:cubicBezTo>
                        <a:pt x="89287" y="525127"/>
                        <a:pt x="86641" y="548410"/>
                        <a:pt x="86112" y="566931"/>
                      </a:cubicBezTo>
                      <a:cubicBezTo>
                        <a:pt x="85583" y="585452"/>
                        <a:pt x="87699" y="603973"/>
                        <a:pt x="86112" y="620906"/>
                      </a:cubicBezTo>
                      <a:cubicBezTo>
                        <a:pt x="84524" y="637839"/>
                        <a:pt x="78174" y="652656"/>
                        <a:pt x="76587" y="668531"/>
                      </a:cubicBezTo>
                      <a:cubicBezTo>
                        <a:pt x="74999" y="684406"/>
                        <a:pt x="77645" y="700810"/>
                        <a:pt x="76587" y="716156"/>
                      </a:cubicBezTo>
                      <a:cubicBezTo>
                        <a:pt x="75529" y="731502"/>
                        <a:pt x="71295" y="744731"/>
                        <a:pt x="70237" y="760606"/>
                      </a:cubicBezTo>
                      <a:cubicBezTo>
                        <a:pt x="69179" y="776481"/>
                        <a:pt x="70766" y="793944"/>
                        <a:pt x="70237" y="811406"/>
                      </a:cubicBezTo>
                      <a:cubicBezTo>
                        <a:pt x="69708" y="828868"/>
                        <a:pt x="69179" y="847389"/>
                        <a:pt x="67062" y="865381"/>
                      </a:cubicBezTo>
                      <a:cubicBezTo>
                        <a:pt x="64945" y="883373"/>
                        <a:pt x="60183" y="902423"/>
                        <a:pt x="57537" y="919356"/>
                      </a:cubicBezTo>
                      <a:cubicBezTo>
                        <a:pt x="54891" y="936289"/>
                        <a:pt x="53833" y="951106"/>
                        <a:pt x="51187" y="966981"/>
                      </a:cubicBezTo>
                      <a:cubicBezTo>
                        <a:pt x="48541" y="982856"/>
                        <a:pt x="44308" y="999260"/>
                        <a:pt x="41662" y="1014606"/>
                      </a:cubicBezTo>
                      <a:cubicBezTo>
                        <a:pt x="39016" y="1029952"/>
                        <a:pt x="37429" y="1045298"/>
                        <a:pt x="35312" y="1059056"/>
                      </a:cubicBezTo>
                      <a:cubicBezTo>
                        <a:pt x="33195" y="1072814"/>
                        <a:pt x="28962" y="1097156"/>
                        <a:pt x="28962" y="1097156"/>
                      </a:cubicBezTo>
                      <a:cubicBezTo>
                        <a:pt x="26845" y="1109856"/>
                        <a:pt x="25258" y="1120969"/>
                        <a:pt x="22612" y="1135256"/>
                      </a:cubicBezTo>
                      <a:cubicBezTo>
                        <a:pt x="19966" y="1149543"/>
                        <a:pt x="16791" y="1169123"/>
                        <a:pt x="13087" y="1182881"/>
                      </a:cubicBezTo>
                      <a:cubicBezTo>
                        <a:pt x="9383" y="1196639"/>
                        <a:pt x="-2259" y="1208281"/>
                        <a:pt x="387" y="1217806"/>
                      </a:cubicBezTo>
                      <a:cubicBezTo>
                        <a:pt x="3033" y="1227331"/>
                        <a:pt x="15733" y="1233152"/>
                        <a:pt x="28962" y="1240031"/>
                      </a:cubicBezTo>
                      <a:cubicBezTo>
                        <a:pt x="42191" y="1246910"/>
                        <a:pt x="63358" y="1253260"/>
                        <a:pt x="79762" y="1259081"/>
                      </a:cubicBezTo>
                      <a:cubicBezTo>
                        <a:pt x="96166" y="1264902"/>
                        <a:pt x="107808" y="1269664"/>
                        <a:pt x="127387" y="1274956"/>
                      </a:cubicBezTo>
                      <a:cubicBezTo>
                        <a:pt x="146966" y="1280248"/>
                        <a:pt x="172895" y="1285010"/>
                        <a:pt x="197237" y="1290831"/>
                      </a:cubicBezTo>
                      <a:cubicBezTo>
                        <a:pt x="221579" y="1296652"/>
                        <a:pt x="248566" y="1304060"/>
                        <a:pt x="273437" y="1309881"/>
                      </a:cubicBezTo>
                      <a:cubicBezTo>
                        <a:pt x="298308" y="1315702"/>
                        <a:pt x="323179" y="1322581"/>
                        <a:pt x="346462" y="1325756"/>
                      </a:cubicBezTo>
                      <a:cubicBezTo>
                        <a:pt x="369745" y="1328931"/>
                        <a:pt x="390912" y="1325756"/>
                        <a:pt x="413137" y="1328931"/>
                      </a:cubicBezTo>
                      <a:cubicBezTo>
                        <a:pt x="435362" y="1332106"/>
                        <a:pt x="456529" y="1341631"/>
                        <a:pt x="479812" y="1344806"/>
                      </a:cubicBezTo>
                      <a:cubicBezTo>
                        <a:pt x="503095" y="1347981"/>
                        <a:pt x="529554" y="1347452"/>
                        <a:pt x="552837" y="1347981"/>
                      </a:cubicBezTo>
                      <a:cubicBezTo>
                        <a:pt x="576120" y="1348510"/>
                        <a:pt x="619512" y="1347981"/>
                        <a:pt x="619512" y="1347981"/>
                      </a:cubicBezTo>
                      <a:lnTo>
                        <a:pt x="695712" y="1347981"/>
                      </a:lnTo>
                      <a:lnTo>
                        <a:pt x="762387" y="1347981"/>
                      </a:lnTo>
                      <a:cubicBezTo>
                        <a:pt x="784083" y="1347981"/>
                        <a:pt x="803662" y="1347452"/>
                        <a:pt x="825887" y="1347981"/>
                      </a:cubicBezTo>
                      <a:cubicBezTo>
                        <a:pt x="848112" y="1348510"/>
                        <a:pt x="875629" y="1349569"/>
                        <a:pt x="895737" y="1351156"/>
                      </a:cubicBezTo>
                      <a:cubicBezTo>
                        <a:pt x="915845" y="1352744"/>
                        <a:pt x="946537" y="1357506"/>
                        <a:pt x="946537" y="1357506"/>
                      </a:cubicBezTo>
                      <a:cubicBezTo>
                        <a:pt x="963470" y="1359623"/>
                        <a:pt x="979345" y="1361210"/>
                        <a:pt x="997337" y="1363856"/>
                      </a:cubicBezTo>
                      <a:cubicBezTo>
                        <a:pt x="1015329" y="1366502"/>
                        <a:pt x="1039670" y="1375498"/>
                        <a:pt x="1054487" y="1373381"/>
                      </a:cubicBezTo>
                      <a:cubicBezTo>
                        <a:pt x="1069304" y="1371264"/>
                        <a:pt x="1075125" y="1362268"/>
                        <a:pt x="1086237" y="1351156"/>
                      </a:cubicBezTo>
                      <a:cubicBezTo>
                        <a:pt x="1097349" y="1340044"/>
                        <a:pt x="1121162" y="1306706"/>
                        <a:pt x="1121162" y="1306706"/>
                      </a:cubicBezTo>
                      <a:cubicBezTo>
                        <a:pt x="1129099" y="1300885"/>
                        <a:pt x="1129629" y="1308294"/>
                        <a:pt x="1133862" y="1316231"/>
                      </a:cubicBezTo>
                      <a:cubicBezTo>
                        <a:pt x="1138095" y="1324168"/>
                        <a:pt x="1143916" y="1344277"/>
                        <a:pt x="1146562" y="1354331"/>
                      </a:cubicBezTo>
                      <a:cubicBezTo>
                        <a:pt x="1149208" y="1364385"/>
                        <a:pt x="1141270" y="1372852"/>
                        <a:pt x="1149737" y="1376556"/>
                      </a:cubicBezTo>
                      <a:cubicBezTo>
                        <a:pt x="1158204" y="1380260"/>
                        <a:pt x="1197362" y="1376556"/>
                        <a:pt x="1197362" y="1376556"/>
                      </a:cubicBezTo>
                      <a:lnTo>
                        <a:pt x="1270387" y="1376556"/>
                      </a:lnTo>
                      <a:lnTo>
                        <a:pt x="1346587" y="1376556"/>
                      </a:lnTo>
                      <a:cubicBezTo>
                        <a:pt x="1369870" y="1376556"/>
                        <a:pt x="1385216" y="1379202"/>
                        <a:pt x="1410087" y="1376556"/>
                      </a:cubicBezTo>
                      <a:cubicBezTo>
                        <a:pt x="1434958" y="1373910"/>
                        <a:pt x="1472529" y="1362798"/>
                        <a:pt x="1495812" y="1360681"/>
                      </a:cubicBezTo>
                      <a:cubicBezTo>
                        <a:pt x="1519095" y="1358564"/>
                        <a:pt x="1532854" y="1363856"/>
                        <a:pt x="1549787" y="1363856"/>
                      </a:cubicBezTo>
                      <a:cubicBezTo>
                        <a:pt x="1566720" y="1363856"/>
                        <a:pt x="1580479" y="1362269"/>
                        <a:pt x="1597412" y="1360681"/>
                      </a:cubicBezTo>
                      <a:cubicBezTo>
                        <a:pt x="1614345" y="1359094"/>
                        <a:pt x="1634454" y="1357506"/>
                        <a:pt x="1651387" y="1354331"/>
                      </a:cubicBezTo>
                      <a:cubicBezTo>
                        <a:pt x="1668320" y="1351156"/>
                        <a:pt x="1699012" y="1341631"/>
                        <a:pt x="1699012" y="1341631"/>
                      </a:cubicBezTo>
                      <a:cubicBezTo>
                        <a:pt x="1708537" y="1337927"/>
                        <a:pt x="1705362" y="1336868"/>
                        <a:pt x="1708537" y="1332106"/>
                      </a:cubicBezTo>
                      <a:cubicBezTo>
                        <a:pt x="1711712" y="1327344"/>
                        <a:pt x="1713829" y="1320993"/>
                        <a:pt x="1718062" y="1313056"/>
                      </a:cubicBezTo>
                      <a:cubicBezTo>
                        <a:pt x="1722295" y="1305119"/>
                        <a:pt x="1728645" y="1299298"/>
                        <a:pt x="1733937" y="1284481"/>
                      </a:cubicBezTo>
                      <a:cubicBezTo>
                        <a:pt x="1739229" y="1269664"/>
                        <a:pt x="1743462" y="1240560"/>
                        <a:pt x="1749812" y="1224156"/>
                      </a:cubicBezTo>
                      <a:cubicBezTo>
                        <a:pt x="1756162" y="1207752"/>
                        <a:pt x="1766216" y="1197698"/>
                        <a:pt x="1772037" y="1186056"/>
                      </a:cubicBezTo>
                      <a:cubicBezTo>
                        <a:pt x="1777858" y="1174414"/>
                        <a:pt x="1778916" y="1163831"/>
                        <a:pt x="1784737" y="1154306"/>
                      </a:cubicBezTo>
                      <a:cubicBezTo>
                        <a:pt x="1790558" y="1144781"/>
                        <a:pt x="1800612" y="1136843"/>
                        <a:pt x="1806962" y="1128906"/>
                      </a:cubicBezTo>
                      <a:cubicBezTo>
                        <a:pt x="1813312" y="1120969"/>
                        <a:pt x="1815429" y="1114089"/>
                        <a:pt x="1822837" y="1106681"/>
                      </a:cubicBezTo>
                      <a:cubicBezTo>
                        <a:pt x="1830245" y="1099273"/>
                        <a:pt x="1842416" y="1091864"/>
                        <a:pt x="1851412" y="1084456"/>
                      </a:cubicBezTo>
                      <a:cubicBezTo>
                        <a:pt x="1860408" y="1077048"/>
                        <a:pt x="1869933" y="1068052"/>
                        <a:pt x="1876812" y="1062231"/>
                      </a:cubicBezTo>
                      <a:cubicBezTo>
                        <a:pt x="1883691" y="1056410"/>
                        <a:pt x="1890041" y="1054293"/>
                        <a:pt x="1892687" y="1049531"/>
                      </a:cubicBezTo>
                      <a:cubicBezTo>
                        <a:pt x="1895333" y="1044769"/>
                        <a:pt x="1897449" y="1036302"/>
                        <a:pt x="1892687" y="1033656"/>
                      </a:cubicBezTo>
                      <a:cubicBezTo>
                        <a:pt x="1887925" y="1031010"/>
                        <a:pt x="1864112" y="1033656"/>
                        <a:pt x="1864112" y="1033656"/>
                      </a:cubicBezTo>
                      <a:cubicBezTo>
                        <a:pt x="1854587" y="1033656"/>
                        <a:pt x="1845062" y="1034714"/>
                        <a:pt x="1835537" y="1033656"/>
                      </a:cubicBezTo>
                      <a:cubicBezTo>
                        <a:pt x="1826012" y="1032598"/>
                        <a:pt x="1806962" y="1027306"/>
                        <a:pt x="1806962" y="1027306"/>
                      </a:cubicBezTo>
                      <a:cubicBezTo>
                        <a:pt x="1801671" y="1026248"/>
                        <a:pt x="1802729" y="1032597"/>
                        <a:pt x="1803787" y="1027306"/>
                      </a:cubicBezTo>
                      <a:cubicBezTo>
                        <a:pt x="1804845" y="1022015"/>
                        <a:pt x="1809608" y="1006139"/>
                        <a:pt x="1813312" y="995556"/>
                      </a:cubicBezTo>
                      <a:cubicBezTo>
                        <a:pt x="1817016" y="984973"/>
                        <a:pt x="1826012" y="963806"/>
                        <a:pt x="1826012" y="963806"/>
                      </a:cubicBezTo>
                      <a:cubicBezTo>
                        <a:pt x="1830245" y="953223"/>
                        <a:pt x="1830245" y="937348"/>
                        <a:pt x="1838712" y="932056"/>
                      </a:cubicBezTo>
                      <a:cubicBezTo>
                        <a:pt x="1847179" y="926764"/>
                        <a:pt x="1861466" y="934702"/>
                        <a:pt x="1876812" y="932056"/>
                      </a:cubicBezTo>
                      <a:cubicBezTo>
                        <a:pt x="1892158" y="929410"/>
                        <a:pt x="1913325" y="919885"/>
                        <a:pt x="1930787" y="916181"/>
                      </a:cubicBezTo>
                      <a:cubicBezTo>
                        <a:pt x="1948249" y="912477"/>
                        <a:pt x="1963595" y="913006"/>
                        <a:pt x="1981587" y="909831"/>
                      </a:cubicBezTo>
                      <a:cubicBezTo>
                        <a:pt x="1999579" y="906656"/>
                        <a:pt x="2038737" y="897131"/>
                        <a:pt x="2038737" y="897131"/>
                      </a:cubicBezTo>
                      <a:cubicBezTo>
                        <a:pt x="2058316" y="892898"/>
                        <a:pt x="2080541" y="887606"/>
                        <a:pt x="2099062" y="884431"/>
                      </a:cubicBezTo>
                      <a:cubicBezTo>
                        <a:pt x="2117583" y="881256"/>
                        <a:pt x="2131870" y="880727"/>
                        <a:pt x="2149862" y="878081"/>
                      </a:cubicBezTo>
                      <a:cubicBezTo>
                        <a:pt x="2167854" y="875435"/>
                        <a:pt x="2189550" y="871731"/>
                        <a:pt x="2207012" y="868556"/>
                      </a:cubicBezTo>
                      <a:cubicBezTo>
                        <a:pt x="2224475" y="865381"/>
                        <a:pt x="2244054" y="864323"/>
                        <a:pt x="2254637" y="859031"/>
                      </a:cubicBezTo>
                      <a:cubicBezTo>
                        <a:pt x="2265220" y="853739"/>
                        <a:pt x="2267866" y="848448"/>
                        <a:pt x="2270512" y="836806"/>
                      </a:cubicBezTo>
                      <a:cubicBezTo>
                        <a:pt x="2273158" y="825164"/>
                        <a:pt x="2269983" y="808231"/>
                        <a:pt x="2270512" y="789181"/>
                      </a:cubicBezTo>
                      <a:cubicBezTo>
                        <a:pt x="2271041" y="770131"/>
                        <a:pt x="2273158" y="742085"/>
                        <a:pt x="2273687" y="722506"/>
                      </a:cubicBezTo>
                      <a:cubicBezTo>
                        <a:pt x="2274216" y="702927"/>
                        <a:pt x="2273687" y="671706"/>
                        <a:pt x="2273687" y="671706"/>
                      </a:cubicBezTo>
                      <a:lnTo>
                        <a:pt x="2273687" y="624081"/>
                      </a:lnTo>
                      <a:cubicBezTo>
                        <a:pt x="2273687" y="606089"/>
                        <a:pt x="2274745" y="584393"/>
                        <a:pt x="2273687" y="563756"/>
                      </a:cubicBezTo>
                      <a:cubicBezTo>
                        <a:pt x="2272629" y="543119"/>
                        <a:pt x="2269454" y="520364"/>
                        <a:pt x="2267337" y="500256"/>
                      </a:cubicBezTo>
                      <a:cubicBezTo>
                        <a:pt x="2265220" y="480148"/>
                        <a:pt x="2262045" y="466389"/>
                        <a:pt x="2260987" y="443106"/>
                      </a:cubicBezTo>
                      <a:cubicBezTo>
                        <a:pt x="2259929" y="419823"/>
                        <a:pt x="2260987" y="360556"/>
                        <a:pt x="2260987" y="360556"/>
                      </a:cubicBezTo>
                      <a:cubicBezTo>
                        <a:pt x="2260987" y="336214"/>
                        <a:pt x="2262045" y="317693"/>
                        <a:pt x="2260987" y="297056"/>
                      </a:cubicBezTo>
                      <a:cubicBezTo>
                        <a:pt x="2259929" y="276419"/>
                        <a:pt x="2255166" y="260543"/>
                        <a:pt x="2254637" y="236731"/>
                      </a:cubicBezTo>
                      <a:cubicBezTo>
                        <a:pt x="2254108" y="212919"/>
                        <a:pt x="2258870" y="182227"/>
                        <a:pt x="2257812" y="154181"/>
                      </a:cubicBezTo>
                      <a:cubicBezTo>
                        <a:pt x="2256754" y="126135"/>
                        <a:pt x="2257812" y="92798"/>
                        <a:pt x="2248287" y="68456"/>
                      </a:cubicBezTo>
                      <a:cubicBezTo>
                        <a:pt x="2238762" y="44114"/>
                        <a:pt x="2246170" y="4427"/>
                        <a:pt x="2200662" y="8131"/>
                      </a:cubicBezTo>
                      <a:cubicBezTo>
                        <a:pt x="2155154" y="11835"/>
                        <a:pt x="2058845" y="77981"/>
                        <a:pt x="1975237" y="90681"/>
                      </a:cubicBezTo>
                      <a:cubicBezTo>
                        <a:pt x="1891629" y="103381"/>
                        <a:pt x="1807491" y="82214"/>
                        <a:pt x="1699012" y="84331"/>
                      </a:cubicBezTo>
                      <a:cubicBezTo>
                        <a:pt x="1590533" y="86448"/>
                        <a:pt x="1459299" y="103381"/>
                        <a:pt x="1324362" y="103381"/>
                      </a:cubicBezTo>
                      <a:cubicBezTo>
                        <a:pt x="1189425" y="103381"/>
                        <a:pt x="1038612" y="85918"/>
                        <a:pt x="889387" y="84331"/>
                      </a:cubicBezTo>
                      <a:cubicBezTo>
                        <a:pt x="740162" y="82743"/>
                        <a:pt x="540137" y="93856"/>
                        <a:pt x="429012" y="93856"/>
                      </a:cubicBezTo>
                      <a:cubicBezTo>
                        <a:pt x="317887" y="93856"/>
                        <a:pt x="277670" y="99677"/>
                        <a:pt x="222637" y="84331"/>
                      </a:cubicBezTo>
                      <a:cubicBezTo>
                        <a:pt x="167604" y="68985"/>
                        <a:pt x="121037" y="-13036"/>
                        <a:pt x="98812" y="178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E6D01893-30DA-9445-A7C4-6CAC1BE31A45}"/>
                  </a:ext>
                </a:extLst>
              </p:cNvPr>
              <p:cNvSpPr/>
              <p:nvPr/>
            </p:nvSpPr>
            <p:spPr>
              <a:xfrm>
                <a:off x="6139996" y="4130999"/>
                <a:ext cx="95250" cy="1285875"/>
              </a:xfrm>
              <a:custGeom>
                <a:avLst/>
                <a:gdLst>
                  <a:gd name="connsiteX0" fmla="*/ 0 w 95250"/>
                  <a:gd name="connsiteY0" fmla="*/ 1285875 h 1285875"/>
                  <a:gd name="connsiteX1" fmla="*/ 15875 w 95250"/>
                  <a:gd name="connsiteY1" fmla="*/ 1206500 h 1285875"/>
                  <a:gd name="connsiteX2" fmla="*/ 15875 w 95250"/>
                  <a:gd name="connsiteY2" fmla="*/ 1143000 h 1285875"/>
                  <a:gd name="connsiteX3" fmla="*/ 28575 w 95250"/>
                  <a:gd name="connsiteY3" fmla="*/ 1066800 h 1285875"/>
                  <a:gd name="connsiteX4" fmla="*/ 44450 w 95250"/>
                  <a:gd name="connsiteY4" fmla="*/ 984250 h 1285875"/>
                  <a:gd name="connsiteX5" fmla="*/ 57150 w 95250"/>
                  <a:gd name="connsiteY5" fmla="*/ 908050 h 1285875"/>
                  <a:gd name="connsiteX6" fmla="*/ 76200 w 95250"/>
                  <a:gd name="connsiteY6" fmla="*/ 835025 h 1285875"/>
                  <a:gd name="connsiteX7" fmla="*/ 82550 w 95250"/>
                  <a:gd name="connsiteY7" fmla="*/ 784225 h 1285875"/>
                  <a:gd name="connsiteX8" fmla="*/ 85725 w 95250"/>
                  <a:gd name="connsiteY8" fmla="*/ 736600 h 1285875"/>
                  <a:gd name="connsiteX9" fmla="*/ 88900 w 95250"/>
                  <a:gd name="connsiteY9" fmla="*/ 663575 h 1285875"/>
                  <a:gd name="connsiteX10" fmla="*/ 92075 w 95250"/>
                  <a:gd name="connsiteY10" fmla="*/ 590550 h 1285875"/>
                  <a:gd name="connsiteX11" fmla="*/ 95250 w 95250"/>
                  <a:gd name="connsiteY11" fmla="*/ 520700 h 1285875"/>
                  <a:gd name="connsiteX12" fmla="*/ 92075 w 95250"/>
                  <a:gd name="connsiteY12" fmla="*/ 444500 h 1285875"/>
                  <a:gd name="connsiteX13" fmla="*/ 92075 w 95250"/>
                  <a:gd name="connsiteY13" fmla="*/ 355600 h 1285875"/>
                  <a:gd name="connsiteX14" fmla="*/ 88900 w 95250"/>
                  <a:gd name="connsiteY14" fmla="*/ 269875 h 1285875"/>
                  <a:gd name="connsiteX15" fmla="*/ 85725 w 95250"/>
                  <a:gd name="connsiteY15" fmla="*/ 203200 h 1285875"/>
                  <a:gd name="connsiteX16" fmla="*/ 88900 w 95250"/>
                  <a:gd name="connsiteY16" fmla="*/ 133350 h 1285875"/>
                  <a:gd name="connsiteX17" fmla="*/ 88900 w 95250"/>
                  <a:gd name="connsiteY17" fmla="*/ 60325 h 1285875"/>
                  <a:gd name="connsiteX18" fmla="*/ 66675 w 95250"/>
                  <a:gd name="connsiteY18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50" h="1285875">
                    <a:moveTo>
                      <a:pt x="0" y="1285875"/>
                    </a:moveTo>
                    <a:cubicBezTo>
                      <a:pt x="6614" y="1258093"/>
                      <a:pt x="13229" y="1230312"/>
                      <a:pt x="15875" y="1206500"/>
                    </a:cubicBezTo>
                    <a:cubicBezTo>
                      <a:pt x="18521" y="1182688"/>
                      <a:pt x="13758" y="1166283"/>
                      <a:pt x="15875" y="1143000"/>
                    </a:cubicBezTo>
                    <a:cubicBezTo>
                      <a:pt x="17992" y="1119717"/>
                      <a:pt x="23813" y="1093258"/>
                      <a:pt x="28575" y="1066800"/>
                    </a:cubicBezTo>
                    <a:cubicBezTo>
                      <a:pt x="33337" y="1040342"/>
                      <a:pt x="39688" y="1010708"/>
                      <a:pt x="44450" y="984250"/>
                    </a:cubicBezTo>
                    <a:cubicBezTo>
                      <a:pt x="49212" y="957792"/>
                      <a:pt x="51858" y="932921"/>
                      <a:pt x="57150" y="908050"/>
                    </a:cubicBezTo>
                    <a:cubicBezTo>
                      <a:pt x="62442" y="883179"/>
                      <a:pt x="71967" y="855662"/>
                      <a:pt x="76200" y="835025"/>
                    </a:cubicBezTo>
                    <a:cubicBezTo>
                      <a:pt x="80433" y="814388"/>
                      <a:pt x="80963" y="800629"/>
                      <a:pt x="82550" y="784225"/>
                    </a:cubicBezTo>
                    <a:cubicBezTo>
                      <a:pt x="84137" y="767821"/>
                      <a:pt x="84667" y="756708"/>
                      <a:pt x="85725" y="736600"/>
                    </a:cubicBezTo>
                    <a:cubicBezTo>
                      <a:pt x="86783" y="716492"/>
                      <a:pt x="88900" y="663575"/>
                      <a:pt x="88900" y="663575"/>
                    </a:cubicBezTo>
                    <a:cubicBezTo>
                      <a:pt x="89958" y="639233"/>
                      <a:pt x="91017" y="614362"/>
                      <a:pt x="92075" y="590550"/>
                    </a:cubicBezTo>
                    <a:cubicBezTo>
                      <a:pt x="93133" y="566738"/>
                      <a:pt x="95250" y="545042"/>
                      <a:pt x="95250" y="520700"/>
                    </a:cubicBezTo>
                    <a:cubicBezTo>
                      <a:pt x="95250" y="496358"/>
                      <a:pt x="92604" y="472017"/>
                      <a:pt x="92075" y="444500"/>
                    </a:cubicBezTo>
                    <a:cubicBezTo>
                      <a:pt x="91546" y="416983"/>
                      <a:pt x="92604" y="384704"/>
                      <a:pt x="92075" y="355600"/>
                    </a:cubicBezTo>
                    <a:cubicBezTo>
                      <a:pt x="91546" y="326496"/>
                      <a:pt x="89958" y="295275"/>
                      <a:pt x="88900" y="269875"/>
                    </a:cubicBezTo>
                    <a:cubicBezTo>
                      <a:pt x="87842" y="244475"/>
                      <a:pt x="85725" y="225954"/>
                      <a:pt x="85725" y="203200"/>
                    </a:cubicBezTo>
                    <a:cubicBezTo>
                      <a:pt x="85725" y="180446"/>
                      <a:pt x="88371" y="157162"/>
                      <a:pt x="88900" y="133350"/>
                    </a:cubicBezTo>
                    <a:cubicBezTo>
                      <a:pt x="89429" y="109538"/>
                      <a:pt x="92604" y="82550"/>
                      <a:pt x="88900" y="60325"/>
                    </a:cubicBezTo>
                    <a:cubicBezTo>
                      <a:pt x="85196" y="38100"/>
                      <a:pt x="75935" y="19050"/>
                      <a:pt x="666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31AE6BD-E803-3246-9C33-9378B57E8C41}"/>
                  </a:ext>
                </a:extLst>
              </p:cNvPr>
              <p:cNvSpPr/>
              <p:nvPr/>
            </p:nvSpPr>
            <p:spPr>
              <a:xfrm>
                <a:off x="6219371" y="4127824"/>
                <a:ext cx="83255" cy="787400"/>
              </a:xfrm>
              <a:custGeom>
                <a:avLst/>
                <a:gdLst>
                  <a:gd name="connsiteX0" fmla="*/ 0 w 83255"/>
                  <a:gd name="connsiteY0" fmla="*/ 787400 h 787400"/>
                  <a:gd name="connsiteX1" fmla="*/ 34925 w 83255"/>
                  <a:gd name="connsiteY1" fmla="*/ 742950 h 787400"/>
                  <a:gd name="connsiteX2" fmla="*/ 47625 w 83255"/>
                  <a:gd name="connsiteY2" fmla="*/ 688975 h 787400"/>
                  <a:gd name="connsiteX3" fmla="*/ 57150 w 83255"/>
                  <a:gd name="connsiteY3" fmla="*/ 644525 h 787400"/>
                  <a:gd name="connsiteX4" fmla="*/ 60325 w 83255"/>
                  <a:gd name="connsiteY4" fmla="*/ 587375 h 787400"/>
                  <a:gd name="connsiteX5" fmla="*/ 63500 w 83255"/>
                  <a:gd name="connsiteY5" fmla="*/ 536575 h 787400"/>
                  <a:gd name="connsiteX6" fmla="*/ 76200 w 83255"/>
                  <a:gd name="connsiteY6" fmla="*/ 504825 h 787400"/>
                  <a:gd name="connsiteX7" fmla="*/ 76200 w 83255"/>
                  <a:gd name="connsiteY7" fmla="*/ 447675 h 787400"/>
                  <a:gd name="connsiteX8" fmla="*/ 76200 w 83255"/>
                  <a:gd name="connsiteY8" fmla="*/ 396875 h 787400"/>
                  <a:gd name="connsiteX9" fmla="*/ 73025 w 83255"/>
                  <a:gd name="connsiteY9" fmla="*/ 336550 h 787400"/>
                  <a:gd name="connsiteX10" fmla="*/ 73025 w 83255"/>
                  <a:gd name="connsiteY10" fmla="*/ 263525 h 787400"/>
                  <a:gd name="connsiteX11" fmla="*/ 73025 w 83255"/>
                  <a:gd name="connsiteY11" fmla="*/ 180975 h 787400"/>
                  <a:gd name="connsiteX12" fmla="*/ 82550 w 83255"/>
                  <a:gd name="connsiteY12" fmla="*/ 104775 h 787400"/>
                  <a:gd name="connsiteX13" fmla="*/ 82550 w 83255"/>
                  <a:gd name="connsiteY13" fmla="*/ 50800 h 787400"/>
                  <a:gd name="connsiteX14" fmla="*/ 82550 w 83255"/>
                  <a:gd name="connsiteY14" fmla="*/ 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255" h="787400">
                    <a:moveTo>
                      <a:pt x="0" y="787400"/>
                    </a:moveTo>
                    <a:cubicBezTo>
                      <a:pt x="13494" y="773377"/>
                      <a:pt x="26988" y="759354"/>
                      <a:pt x="34925" y="742950"/>
                    </a:cubicBezTo>
                    <a:cubicBezTo>
                      <a:pt x="42863" y="726546"/>
                      <a:pt x="43921" y="705379"/>
                      <a:pt x="47625" y="688975"/>
                    </a:cubicBezTo>
                    <a:cubicBezTo>
                      <a:pt x="51329" y="672571"/>
                      <a:pt x="55033" y="661458"/>
                      <a:pt x="57150" y="644525"/>
                    </a:cubicBezTo>
                    <a:cubicBezTo>
                      <a:pt x="59267" y="627592"/>
                      <a:pt x="59267" y="605366"/>
                      <a:pt x="60325" y="587375"/>
                    </a:cubicBezTo>
                    <a:cubicBezTo>
                      <a:pt x="61383" y="569384"/>
                      <a:pt x="60854" y="550333"/>
                      <a:pt x="63500" y="536575"/>
                    </a:cubicBezTo>
                    <a:cubicBezTo>
                      <a:pt x="66146" y="522817"/>
                      <a:pt x="74083" y="519642"/>
                      <a:pt x="76200" y="504825"/>
                    </a:cubicBezTo>
                    <a:cubicBezTo>
                      <a:pt x="78317" y="490008"/>
                      <a:pt x="76200" y="447675"/>
                      <a:pt x="76200" y="447675"/>
                    </a:cubicBezTo>
                    <a:cubicBezTo>
                      <a:pt x="76200" y="429683"/>
                      <a:pt x="76729" y="415396"/>
                      <a:pt x="76200" y="396875"/>
                    </a:cubicBezTo>
                    <a:cubicBezTo>
                      <a:pt x="75671" y="378354"/>
                      <a:pt x="73554" y="358775"/>
                      <a:pt x="73025" y="336550"/>
                    </a:cubicBezTo>
                    <a:cubicBezTo>
                      <a:pt x="72496" y="314325"/>
                      <a:pt x="73025" y="263525"/>
                      <a:pt x="73025" y="263525"/>
                    </a:cubicBezTo>
                    <a:cubicBezTo>
                      <a:pt x="73025" y="237596"/>
                      <a:pt x="71438" y="207433"/>
                      <a:pt x="73025" y="180975"/>
                    </a:cubicBezTo>
                    <a:cubicBezTo>
                      <a:pt x="74613" y="154517"/>
                      <a:pt x="80963" y="126471"/>
                      <a:pt x="82550" y="104775"/>
                    </a:cubicBezTo>
                    <a:cubicBezTo>
                      <a:pt x="84137" y="83079"/>
                      <a:pt x="82550" y="50800"/>
                      <a:pt x="82550" y="50800"/>
                    </a:cubicBezTo>
                    <a:lnTo>
                      <a:pt x="825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1D538002-0303-7449-AB2E-505CF8AB7ECC}"/>
                  </a:ext>
                </a:extLst>
              </p:cNvPr>
              <p:cNvSpPr/>
              <p:nvPr/>
            </p:nvSpPr>
            <p:spPr>
              <a:xfrm>
                <a:off x="6187621" y="4130999"/>
                <a:ext cx="169671" cy="965200"/>
              </a:xfrm>
              <a:custGeom>
                <a:avLst/>
                <a:gdLst>
                  <a:gd name="connsiteX0" fmla="*/ 0 w 169671"/>
                  <a:gd name="connsiteY0" fmla="*/ 965200 h 965200"/>
                  <a:gd name="connsiteX1" fmla="*/ 50800 w 169671"/>
                  <a:gd name="connsiteY1" fmla="*/ 895350 h 965200"/>
                  <a:gd name="connsiteX2" fmla="*/ 73025 w 169671"/>
                  <a:gd name="connsiteY2" fmla="*/ 857250 h 965200"/>
                  <a:gd name="connsiteX3" fmla="*/ 95250 w 169671"/>
                  <a:gd name="connsiteY3" fmla="*/ 793750 h 965200"/>
                  <a:gd name="connsiteX4" fmla="*/ 117475 w 169671"/>
                  <a:gd name="connsiteY4" fmla="*/ 733425 h 965200"/>
                  <a:gd name="connsiteX5" fmla="*/ 133350 w 169671"/>
                  <a:gd name="connsiteY5" fmla="*/ 676275 h 965200"/>
                  <a:gd name="connsiteX6" fmla="*/ 146050 w 169671"/>
                  <a:gd name="connsiteY6" fmla="*/ 631825 h 965200"/>
                  <a:gd name="connsiteX7" fmla="*/ 161925 w 169671"/>
                  <a:gd name="connsiteY7" fmla="*/ 577850 h 965200"/>
                  <a:gd name="connsiteX8" fmla="*/ 158750 w 169671"/>
                  <a:gd name="connsiteY8" fmla="*/ 511175 h 965200"/>
                  <a:gd name="connsiteX9" fmla="*/ 158750 w 169671"/>
                  <a:gd name="connsiteY9" fmla="*/ 441325 h 965200"/>
                  <a:gd name="connsiteX10" fmla="*/ 165100 w 169671"/>
                  <a:gd name="connsiteY10" fmla="*/ 396875 h 965200"/>
                  <a:gd name="connsiteX11" fmla="*/ 165100 w 169671"/>
                  <a:gd name="connsiteY11" fmla="*/ 336550 h 965200"/>
                  <a:gd name="connsiteX12" fmla="*/ 168275 w 169671"/>
                  <a:gd name="connsiteY12" fmla="*/ 285750 h 965200"/>
                  <a:gd name="connsiteX13" fmla="*/ 155575 w 169671"/>
                  <a:gd name="connsiteY13" fmla="*/ 238125 h 965200"/>
                  <a:gd name="connsiteX14" fmla="*/ 155575 w 169671"/>
                  <a:gd name="connsiteY14" fmla="*/ 180975 h 965200"/>
                  <a:gd name="connsiteX15" fmla="*/ 168275 w 169671"/>
                  <a:gd name="connsiteY15" fmla="*/ 127000 h 965200"/>
                  <a:gd name="connsiteX16" fmla="*/ 168275 w 169671"/>
                  <a:gd name="connsiteY16" fmla="*/ 82550 h 965200"/>
                  <a:gd name="connsiteX17" fmla="*/ 158750 w 169671"/>
                  <a:gd name="connsiteY17" fmla="*/ 31750 h 965200"/>
                  <a:gd name="connsiteX18" fmla="*/ 155575 w 169671"/>
                  <a:gd name="connsiteY18" fmla="*/ 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671" h="965200">
                    <a:moveTo>
                      <a:pt x="0" y="965200"/>
                    </a:moveTo>
                    <a:cubicBezTo>
                      <a:pt x="19314" y="939271"/>
                      <a:pt x="38629" y="913342"/>
                      <a:pt x="50800" y="895350"/>
                    </a:cubicBezTo>
                    <a:cubicBezTo>
                      <a:pt x="62971" y="877358"/>
                      <a:pt x="65617" y="874183"/>
                      <a:pt x="73025" y="857250"/>
                    </a:cubicBezTo>
                    <a:cubicBezTo>
                      <a:pt x="80433" y="840317"/>
                      <a:pt x="87842" y="814387"/>
                      <a:pt x="95250" y="793750"/>
                    </a:cubicBezTo>
                    <a:cubicBezTo>
                      <a:pt x="102658" y="773113"/>
                      <a:pt x="111125" y="753004"/>
                      <a:pt x="117475" y="733425"/>
                    </a:cubicBezTo>
                    <a:cubicBezTo>
                      <a:pt x="123825" y="713846"/>
                      <a:pt x="128588" y="693208"/>
                      <a:pt x="133350" y="676275"/>
                    </a:cubicBezTo>
                    <a:cubicBezTo>
                      <a:pt x="138112" y="659342"/>
                      <a:pt x="141287" y="648229"/>
                      <a:pt x="146050" y="631825"/>
                    </a:cubicBezTo>
                    <a:cubicBezTo>
                      <a:pt x="150813" y="615421"/>
                      <a:pt x="159808" y="597958"/>
                      <a:pt x="161925" y="577850"/>
                    </a:cubicBezTo>
                    <a:cubicBezTo>
                      <a:pt x="164042" y="557742"/>
                      <a:pt x="159279" y="533929"/>
                      <a:pt x="158750" y="511175"/>
                    </a:cubicBezTo>
                    <a:cubicBezTo>
                      <a:pt x="158221" y="488421"/>
                      <a:pt x="157692" y="460375"/>
                      <a:pt x="158750" y="441325"/>
                    </a:cubicBezTo>
                    <a:cubicBezTo>
                      <a:pt x="159808" y="422275"/>
                      <a:pt x="164042" y="414337"/>
                      <a:pt x="165100" y="396875"/>
                    </a:cubicBezTo>
                    <a:cubicBezTo>
                      <a:pt x="166158" y="379413"/>
                      <a:pt x="164571" y="355071"/>
                      <a:pt x="165100" y="336550"/>
                    </a:cubicBezTo>
                    <a:cubicBezTo>
                      <a:pt x="165629" y="318029"/>
                      <a:pt x="169862" y="302154"/>
                      <a:pt x="168275" y="285750"/>
                    </a:cubicBezTo>
                    <a:cubicBezTo>
                      <a:pt x="166688" y="269346"/>
                      <a:pt x="157692" y="255587"/>
                      <a:pt x="155575" y="238125"/>
                    </a:cubicBezTo>
                    <a:cubicBezTo>
                      <a:pt x="153458" y="220663"/>
                      <a:pt x="153458" y="199496"/>
                      <a:pt x="155575" y="180975"/>
                    </a:cubicBezTo>
                    <a:cubicBezTo>
                      <a:pt x="157692" y="162454"/>
                      <a:pt x="166158" y="143404"/>
                      <a:pt x="168275" y="127000"/>
                    </a:cubicBezTo>
                    <a:cubicBezTo>
                      <a:pt x="170392" y="110596"/>
                      <a:pt x="169863" y="98425"/>
                      <a:pt x="168275" y="82550"/>
                    </a:cubicBezTo>
                    <a:cubicBezTo>
                      <a:pt x="166688" y="66675"/>
                      <a:pt x="160867" y="45508"/>
                      <a:pt x="158750" y="31750"/>
                    </a:cubicBezTo>
                    <a:cubicBezTo>
                      <a:pt x="156633" y="17992"/>
                      <a:pt x="156104" y="8996"/>
                      <a:pt x="1555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C87B0387-B7AB-6642-AB7C-5D5161B4E8D9}"/>
                  </a:ext>
                </a:extLst>
              </p:cNvPr>
              <p:cNvSpPr/>
              <p:nvPr/>
            </p:nvSpPr>
            <p:spPr>
              <a:xfrm>
                <a:off x="6159046" y="4124649"/>
                <a:ext cx="264230" cy="1133475"/>
              </a:xfrm>
              <a:custGeom>
                <a:avLst/>
                <a:gdLst>
                  <a:gd name="connsiteX0" fmla="*/ 0 w 264230"/>
                  <a:gd name="connsiteY0" fmla="*/ 1133475 h 1133475"/>
                  <a:gd name="connsiteX1" fmla="*/ 38100 w 264230"/>
                  <a:gd name="connsiteY1" fmla="*/ 1082675 h 1133475"/>
                  <a:gd name="connsiteX2" fmla="*/ 63500 w 264230"/>
                  <a:gd name="connsiteY2" fmla="*/ 1044575 h 1133475"/>
                  <a:gd name="connsiteX3" fmla="*/ 88900 w 264230"/>
                  <a:gd name="connsiteY3" fmla="*/ 1000125 h 1133475"/>
                  <a:gd name="connsiteX4" fmla="*/ 107950 w 264230"/>
                  <a:gd name="connsiteY4" fmla="*/ 958850 h 1133475"/>
                  <a:gd name="connsiteX5" fmla="*/ 130175 w 264230"/>
                  <a:gd name="connsiteY5" fmla="*/ 904875 h 1133475"/>
                  <a:gd name="connsiteX6" fmla="*/ 165100 w 264230"/>
                  <a:gd name="connsiteY6" fmla="*/ 854075 h 1133475"/>
                  <a:gd name="connsiteX7" fmla="*/ 187325 w 264230"/>
                  <a:gd name="connsiteY7" fmla="*/ 796925 h 1133475"/>
                  <a:gd name="connsiteX8" fmla="*/ 206375 w 264230"/>
                  <a:gd name="connsiteY8" fmla="*/ 739775 h 1133475"/>
                  <a:gd name="connsiteX9" fmla="*/ 228600 w 264230"/>
                  <a:gd name="connsiteY9" fmla="*/ 692150 h 1133475"/>
                  <a:gd name="connsiteX10" fmla="*/ 244475 w 264230"/>
                  <a:gd name="connsiteY10" fmla="*/ 650875 h 1133475"/>
                  <a:gd name="connsiteX11" fmla="*/ 247650 w 264230"/>
                  <a:gd name="connsiteY11" fmla="*/ 606425 h 1133475"/>
                  <a:gd name="connsiteX12" fmla="*/ 247650 w 264230"/>
                  <a:gd name="connsiteY12" fmla="*/ 552450 h 1133475"/>
                  <a:gd name="connsiteX13" fmla="*/ 254000 w 264230"/>
                  <a:gd name="connsiteY13" fmla="*/ 511175 h 1133475"/>
                  <a:gd name="connsiteX14" fmla="*/ 263525 w 264230"/>
                  <a:gd name="connsiteY14" fmla="*/ 469900 h 1133475"/>
                  <a:gd name="connsiteX15" fmla="*/ 263525 w 264230"/>
                  <a:gd name="connsiteY15" fmla="*/ 403225 h 1133475"/>
                  <a:gd name="connsiteX16" fmla="*/ 263525 w 264230"/>
                  <a:gd name="connsiteY16" fmla="*/ 352425 h 1133475"/>
                  <a:gd name="connsiteX17" fmla="*/ 260350 w 264230"/>
                  <a:gd name="connsiteY17" fmla="*/ 307975 h 1133475"/>
                  <a:gd name="connsiteX18" fmla="*/ 260350 w 264230"/>
                  <a:gd name="connsiteY18" fmla="*/ 254000 h 1133475"/>
                  <a:gd name="connsiteX19" fmla="*/ 244475 w 264230"/>
                  <a:gd name="connsiteY19" fmla="*/ 212725 h 1133475"/>
                  <a:gd name="connsiteX20" fmla="*/ 254000 w 264230"/>
                  <a:gd name="connsiteY20" fmla="*/ 146050 h 1133475"/>
                  <a:gd name="connsiteX21" fmla="*/ 254000 w 264230"/>
                  <a:gd name="connsiteY21" fmla="*/ 88900 h 1133475"/>
                  <a:gd name="connsiteX22" fmla="*/ 247650 w 264230"/>
                  <a:gd name="connsiteY22" fmla="*/ 0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4230" h="1133475">
                    <a:moveTo>
                      <a:pt x="0" y="1133475"/>
                    </a:moveTo>
                    <a:cubicBezTo>
                      <a:pt x="13758" y="1115483"/>
                      <a:pt x="27517" y="1097492"/>
                      <a:pt x="38100" y="1082675"/>
                    </a:cubicBezTo>
                    <a:cubicBezTo>
                      <a:pt x="48683" y="1067858"/>
                      <a:pt x="55033" y="1058333"/>
                      <a:pt x="63500" y="1044575"/>
                    </a:cubicBezTo>
                    <a:cubicBezTo>
                      <a:pt x="71967" y="1030817"/>
                      <a:pt x="81492" y="1014412"/>
                      <a:pt x="88900" y="1000125"/>
                    </a:cubicBezTo>
                    <a:cubicBezTo>
                      <a:pt x="96308" y="985838"/>
                      <a:pt x="101071" y="974725"/>
                      <a:pt x="107950" y="958850"/>
                    </a:cubicBezTo>
                    <a:cubicBezTo>
                      <a:pt x="114829" y="942975"/>
                      <a:pt x="120650" y="922337"/>
                      <a:pt x="130175" y="904875"/>
                    </a:cubicBezTo>
                    <a:cubicBezTo>
                      <a:pt x="139700" y="887412"/>
                      <a:pt x="155575" y="872067"/>
                      <a:pt x="165100" y="854075"/>
                    </a:cubicBezTo>
                    <a:cubicBezTo>
                      <a:pt x="174625" y="836083"/>
                      <a:pt x="180446" y="815975"/>
                      <a:pt x="187325" y="796925"/>
                    </a:cubicBezTo>
                    <a:cubicBezTo>
                      <a:pt x="194204" y="777875"/>
                      <a:pt x="199496" y="757237"/>
                      <a:pt x="206375" y="739775"/>
                    </a:cubicBezTo>
                    <a:cubicBezTo>
                      <a:pt x="213254" y="722313"/>
                      <a:pt x="222250" y="706967"/>
                      <a:pt x="228600" y="692150"/>
                    </a:cubicBezTo>
                    <a:cubicBezTo>
                      <a:pt x="234950" y="677333"/>
                      <a:pt x="241300" y="665162"/>
                      <a:pt x="244475" y="650875"/>
                    </a:cubicBezTo>
                    <a:cubicBezTo>
                      <a:pt x="247650" y="636588"/>
                      <a:pt x="247121" y="622829"/>
                      <a:pt x="247650" y="606425"/>
                    </a:cubicBezTo>
                    <a:cubicBezTo>
                      <a:pt x="248179" y="590021"/>
                      <a:pt x="246592" y="568325"/>
                      <a:pt x="247650" y="552450"/>
                    </a:cubicBezTo>
                    <a:cubicBezTo>
                      <a:pt x="248708" y="536575"/>
                      <a:pt x="251354" y="524933"/>
                      <a:pt x="254000" y="511175"/>
                    </a:cubicBezTo>
                    <a:cubicBezTo>
                      <a:pt x="256646" y="497417"/>
                      <a:pt x="261938" y="487892"/>
                      <a:pt x="263525" y="469900"/>
                    </a:cubicBezTo>
                    <a:cubicBezTo>
                      <a:pt x="265113" y="451908"/>
                      <a:pt x="263525" y="403225"/>
                      <a:pt x="263525" y="403225"/>
                    </a:cubicBezTo>
                    <a:cubicBezTo>
                      <a:pt x="263525" y="383646"/>
                      <a:pt x="264054" y="368300"/>
                      <a:pt x="263525" y="352425"/>
                    </a:cubicBezTo>
                    <a:cubicBezTo>
                      <a:pt x="262996" y="336550"/>
                      <a:pt x="260879" y="324379"/>
                      <a:pt x="260350" y="307975"/>
                    </a:cubicBezTo>
                    <a:cubicBezTo>
                      <a:pt x="259821" y="291571"/>
                      <a:pt x="262996" y="269875"/>
                      <a:pt x="260350" y="254000"/>
                    </a:cubicBezTo>
                    <a:cubicBezTo>
                      <a:pt x="257704" y="238125"/>
                      <a:pt x="245533" y="230716"/>
                      <a:pt x="244475" y="212725"/>
                    </a:cubicBezTo>
                    <a:cubicBezTo>
                      <a:pt x="243417" y="194734"/>
                      <a:pt x="252413" y="166687"/>
                      <a:pt x="254000" y="146050"/>
                    </a:cubicBezTo>
                    <a:cubicBezTo>
                      <a:pt x="255587" y="125413"/>
                      <a:pt x="255058" y="113242"/>
                      <a:pt x="254000" y="88900"/>
                    </a:cubicBezTo>
                    <a:cubicBezTo>
                      <a:pt x="252942" y="64558"/>
                      <a:pt x="250296" y="32279"/>
                      <a:pt x="2476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99F493D5-92FD-6747-8746-A130809BFA1F}"/>
                  </a:ext>
                </a:extLst>
              </p:cNvPr>
              <p:cNvSpPr/>
              <p:nvPr/>
            </p:nvSpPr>
            <p:spPr>
              <a:xfrm>
                <a:off x="6149521" y="4118299"/>
                <a:ext cx="324085" cy="1263650"/>
              </a:xfrm>
              <a:custGeom>
                <a:avLst/>
                <a:gdLst>
                  <a:gd name="connsiteX0" fmla="*/ 0 w 324085"/>
                  <a:gd name="connsiteY0" fmla="*/ 1263650 h 1263650"/>
                  <a:gd name="connsiteX1" fmla="*/ 38100 w 324085"/>
                  <a:gd name="connsiteY1" fmla="*/ 1206500 h 1263650"/>
                  <a:gd name="connsiteX2" fmla="*/ 76200 w 324085"/>
                  <a:gd name="connsiteY2" fmla="*/ 1143000 h 1263650"/>
                  <a:gd name="connsiteX3" fmla="*/ 104775 w 324085"/>
                  <a:gd name="connsiteY3" fmla="*/ 1085850 h 1263650"/>
                  <a:gd name="connsiteX4" fmla="*/ 139700 w 324085"/>
                  <a:gd name="connsiteY4" fmla="*/ 1031875 h 1263650"/>
                  <a:gd name="connsiteX5" fmla="*/ 177800 w 324085"/>
                  <a:gd name="connsiteY5" fmla="*/ 990600 h 1263650"/>
                  <a:gd name="connsiteX6" fmla="*/ 206375 w 324085"/>
                  <a:gd name="connsiteY6" fmla="*/ 939800 h 1263650"/>
                  <a:gd name="connsiteX7" fmla="*/ 231775 w 324085"/>
                  <a:gd name="connsiteY7" fmla="*/ 889000 h 1263650"/>
                  <a:gd name="connsiteX8" fmla="*/ 254000 w 324085"/>
                  <a:gd name="connsiteY8" fmla="*/ 831850 h 1263650"/>
                  <a:gd name="connsiteX9" fmla="*/ 276225 w 324085"/>
                  <a:gd name="connsiteY9" fmla="*/ 765175 h 1263650"/>
                  <a:gd name="connsiteX10" fmla="*/ 295275 w 324085"/>
                  <a:gd name="connsiteY10" fmla="*/ 714375 h 1263650"/>
                  <a:gd name="connsiteX11" fmla="*/ 298450 w 324085"/>
                  <a:gd name="connsiteY11" fmla="*/ 663575 h 1263650"/>
                  <a:gd name="connsiteX12" fmla="*/ 311150 w 324085"/>
                  <a:gd name="connsiteY12" fmla="*/ 609600 h 1263650"/>
                  <a:gd name="connsiteX13" fmla="*/ 311150 w 324085"/>
                  <a:gd name="connsiteY13" fmla="*/ 546100 h 1263650"/>
                  <a:gd name="connsiteX14" fmla="*/ 317500 w 324085"/>
                  <a:gd name="connsiteY14" fmla="*/ 469900 h 1263650"/>
                  <a:gd name="connsiteX15" fmla="*/ 320675 w 324085"/>
                  <a:gd name="connsiteY15" fmla="*/ 396875 h 1263650"/>
                  <a:gd name="connsiteX16" fmla="*/ 323850 w 324085"/>
                  <a:gd name="connsiteY16" fmla="*/ 336550 h 1263650"/>
                  <a:gd name="connsiteX17" fmla="*/ 314325 w 324085"/>
                  <a:gd name="connsiteY17" fmla="*/ 282575 h 1263650"/>
                  <a:gd name="connsiteX18" fmla="*/ 320675 w 324085"/>
                  <a:gd name="connsiteY18" fmla="*/ 209550 h 1263650"/>
                  <a:gd name="connsiteX19" fmla="*/ 323850 w 324085"/>
                  <a:gd name="connsiteY19" fmla="*/ 136525 h 1263650"/>
                  <a:gd name="connsiteX20" fmla="*/ 323850 w 324085"/>
                  <a:gd name="connsiteY20" fmla="*/ 63500 h 1263650"/>
                  <a:gd name="connsiteX21" fmla="*/ 323850 w 324085"/>
                  <a:gd name="connsiteY21" fmla="*/ 0 h 12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085" h="1263650">
                    <a:moveTo>
                      <a:pt x="0" y="1263650"/>
                    </a:moveTo>
                    <a:cubicBezTo>
                      <a:pt x="12700" y="1245129"/>
                      <a:pt x="25400" y="1226608"/>
                      <a:pt x="38100" y="1206500"/>
                    </a:cubicBezTo>
                    <a:cubicBezTo>
                      <a:pt x="50800" y="1186392"/>
                      <a:pt x="65088" y="1163108"/>
                      <a:pt x="76200" y="1143000"/>
                    </a:cubicBezTo>
                    <a:cubicBezTo>
                      <a:pt x="87312" y="1122892"/>
                      <a:pt x="94192" y="1104371"/>
                      <a:pt x="104775" y="1085850"/>
                    </a:cubicBezTo>
                    <a:cubicBezTo>
                      <a:pt x="115358" y="1067329"/>
                      <a:pt x="127529" y="1047750"/>
                      <a:pt x="139700" y="1031875"/>
                    </a:cubicBezTo>
                    <a:cubicBezTo>
                      <a:pt x="151871" y="1016000"/>
                      <a:pt x="166688" y="1005946"/>
                      <a:pt x="177800" y="990600"/>
                    </a:cubicBezTo>
                    <a:cubicBezTo>
                      <a:pt x="188912" y="975254"/>
                      <a:pt x="197379" y="956733"/>
                      <a:pt x="206375" y="939800"/>
                    </a:cubicBezTo>
                    <a:cubicBezTo>
                      <a:pt x="215371" y="922867"/>
                      <a:pt x="223838" y="906992"/>
                      <a:pt x="231775" y="889000"/>
                    </a:cubicBezTo>
                    <a:cubicBezTo>
                      <a:pt x="239713" y="871008"/>
                      <a:pt x="246592" y="852487"/>
                      <a:pt x="254000" y="831850"/>
                    </a:cubicBezTo>
                    <a:cubicBezTo>
                      <a:pt x="261408" y="811213"/>
                      <a:pt x="269346" y="784754"/>
                      <a:pt x="276225" y="765175"/>
                    </a:cubicBezTo>
                    <a:cubicBezTo>
                      <a:pt x="283104" y="745596"/>
                      <a:pt x="291571" y="731308"/>
                      <a:pt x="295275" y="714375"/>
                    </a:cubicBezTo>
                    <a:cubicBezTo>
                      <a:pt x="298979" y="697442"/>
                      <a:pt x="295804" y="681038"/>
                      <a:pt x="298450" y="663575"/>
                    </a:cubicBezTo>
                    <a:cubicBezTo>
                      <a:pt x="301096" y="646112"/>
                      <a:pt x="309033" y="629179"/>
                      <a:pt x="311150" y="609600"/>
                    </a:cubicBezTo>
                    <a:cubicBezTo>
                      <a:pt x="313267" y="590021"/>
                      <a:pt x="310092" y="569383"/>
                      <a:pt x="311150" y="546100"/>
                    </a:cubicBezTo>
                    <a:cubicBezTo>
                      <a:pt x="312208" y="522817"/>
                      <a:pt x="315913" y="494771"/>
                      <a:pt x="317500" y="469900"/>
                    </a:cubicBezTo>
                    <a:cubicBezTo>
                      <a:pt x="319088" y="445029"/>
                      <a:pt x="319617" y="419100"/>
                      <a:pt x="320675" y="396875"/>
                    </a:cubicBezTo>
                    <a:cubicBezTo>
                      <a:pt x="321733" y="374650"/>
                      <a:pt x="324908" y="355600"/>
                      <a:pt x="323850" y="336550"/>
                    </a:cubicBezTo>
                    <a:cubicBezTo>
                      <a:pt x="322792" y="317500"/>
                      <a:pt x="314854" y="303742"/>
                      <a:pt x="314325" y="282575"/>
                    </a:cubicBezTo>
                    <a:cubicBezTo>
                      <a:pt x="313796" y="261408"/>
                      <a:pt x="319088" y="233892"/>
                      <a:pt x="320675" y="209550"/>
                    </a:cubicBezTo>
                    <a:cubicBezTo>
                      <a:pt x="322263" y="185208"/>
                      <a:pt x="323321" y="160867"/>
                      <a:pt x="323850" y="136525"/>
                    </a:cubicBezTo>
                    <a:cubicBezTo>
                      <a:pt x="324379" y="112183"/>
                      <a:pt x="323850" y="63500"/>
                      <a:pt x="323850" y="63500"/>
                    </a:cubicBezTo>
                    <a:lnTo>
                      <a:pt x="3238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0D13A0E-BBD2-C749-B888-CA736E3C50DB}"/>
                  </a:ext>
                </a:extLst>
              </p:cNvPr>
              <p:cNvSpPr/>
              <p:nvPr/>
            </p:nvSpPr>
            <p:spPr>
              <a:xfrm>
                <a:off x="6213021" y="4108774"/>
                <a:ext cx="329311" cy="1314450"/>
              </a:xfrm>
              <a:custGeom>
                <a:avLst/>
                <a:gdLst>
                  <a:gd name="connsiteX0" fmla="*/ 0 w 329311"/>
                  <a:gd name="connsiteY0" fmla="*/ 1314450 h 1314450"/>
                  <a:gd name="connsiteX1" fmla="*/ 34925 w 329311"/>
                  <a:gd name="connsiteY1" fmla="*/ 1247775 h 1314450"/>
                  <a:gd name="connsiteX2" fmla="*/ 57150 w 329311"/>
                  <a:gd name="connsiteY2" fmla="*/ 1209675 h 1314450"/>
                  <a:gd name="connsiteX3" fmla="*/ 76200 w 329311"/>
                  <a:gd name="connsiteY3" fmla="*/ 1184275 h 1314450"/>
                  <a:gd name="connsiteX4" fmla="*/ 98425 w 329311"/>
                  <a:gd name="connsiteY4" fmla="*/ 1149350 h 1314450"/>
                  <a:gd name="connsiteX5" fmla="*/ 114300 w 329311"/>
                  <a:gd name="connsiteY5" fmla="*/ 1111250 h 1314450"/>
                  <a:gd name="connsiteX6" fmla="*/ 136525 w 329311"/>
                  <a:gd name="connsiteY6" fmla="*/ 1079500 h 1314450"/>
                  <a:gd name="connsiteX7" fmla="*/ 158750 w 329311"/>
                  <a:gd name="connsiteY7" fmla="*/ 1054100 h 1314450"/>
                  <a:gd name="connsiteX8" fmla="*/ 158750 w 329311"/>
                  <a:gd name="connsiteY8" fmla="*/ 1012825 h 1314450"/>
                  <a:gd name="connsiteX9" fmla="*/ 193675 w 329311"/>
                  <a:gd name="connsiteY9" fmla="*/ 968375 h 1314450"/>
                  <a:gd name="connsiteX10" fmla="*/ 222250 w 329311"/>
                  <a:gd name="connsiteY10" fmla="*/ 917575 h 1314450"/>
                  <a:gd name="connsiteX11" fmla="*/ 247650 w 329311"/>
                  <a:gd name="connsiteY11" fmla="*/ 873125 h 1314450"/>
                  <a:gd name="connsiteX12" fmla="*/ 266700 w 329311"/>
                  <a:gd name="connsiteY12" fmla="*/ 841375 h 1314450"/>
                  <a:gd name="connsiteX13" fmla="*/ 269875 w 329311"/>
                  <a:gd name="connsiteY13" fmla="*/ 784225 h 1314450"/>
                  <a:gd name="connsiteX14" fmla="*/ 285750 w 329311"/>
                  <a:gd name="connsiteY14" fmla="*/ 730250 h 1314450"/>
                  <a:gd name="connsiteX15" fmla="*/ 292100 w 329311"/>
                  <a:gd name="connsiteY15" fmla="*/ 673100 h 1314450"/>
                  <a:gd name="connsiteX16" fmla="*/ 285750 w 329311"/>
                  <a:gd name="connsiteY16" fmla="*/ 628650 h 1314450"/>
                  <a:gd name="connsiteX17" fmla="*/ 285750 w 329311"/>
                  <a:gd name="connsiteY17" fmla="*/ 581025 h 1314450"/>
                  <a:gd name="connsiteX18" fmla="*/ 301625 w 329311"/>
                  <a:gd name="connsiteY18" fmla="*/ 520700 h 1314450"/>
                  <a:gd name="connsiteX19" fmla="*/ 301625 w 329311"/>
                  <a:gd name="connsiteY19" fmla="*/ 460375 h 1314450"/>
                  <a:gd name="connsiteX20" fmla="*/ 301625 w 329311"/>
                  <a:gd name="connsiteY20" fmla="*/ 393700 h 1314450"/>
                  <a:gd name="connsiteX21" fmla="*/ 301625 w 329311"/>
                  <a:gd name="connsiteY21" fmla="*/ 330200 h 1314450"/>
                  <a:gd name="connsiteX22" fmla="*/ 304800 w 329311"/>
                  <a:gd name="connsiteY22" fmla="*/ 269875 h 1314450"/>
                  <a:gd name="connsiteX23" fmla="*/ 317500 w 329311"/>
                  <a:gd name="connsiteY23" fmla="*/ 209550 h 1314450"/>
                  <a:gd name="connsiteX24" fmla="*/ 327025 w 329311"/>
                  <a:gd name="connsiteY24" fmla="*/ 152400 h 1314450"/>
                  <a:gd name="connsiteX25" fmla="*/ 327025 w 329311"/>
                  <a:gd name="connsiteY25" fmla="*/ 117475 h 1314450"/>
                  <a:gd name="connsiteX26" fmla="*/ 301625 w 329311"/>
                  <a:gd name="connsiteY26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9311" h="1314450">
                    <a:moveTo>
                      <a:pt x="0" y="1314450"/>
                    </a:moveTo>
                    <a:cubicBezTo>
                      <a:pt x="12700" y="1289843"/>
                      <a:pt x="25400" y="1265237"/>
                      <a:pt x="34925" y="1247775"/>
                    </a:cubicBezTo>
                    <a:cubicBezTo>
                      <a:pt x="44450" y="1230312"/>
                      <a:pt x="50271" y="1220258"/>
                      <a:pt x="57150" y="1209675"/>
                    </a:cubicBezTo>
                    <a:cubicBezTo>
                      <a:pt x="64029" y="1199092"/>
                      <a:pt x="69321" y="1194329"/>
                      <a:pt x="76200" y="1184275"/>
                    </a:cubicBezTo>
                    <a:cubicBezTo>
                      <a:pt x="83079" y="1174221"/>
                      <a:pt x="92075" y="1161521"/>
                      <a:pt x="98425" y="1149350"/>
                    </a:cubicBezTo>
                    <a:cubicBezTo>
                      <a:pt x="104775" y="1137179"/>
                      <a:pt x="107950" y="1122892"/>
                      <a:pt x="114300" y="1111250"/>
                    </a:cubicBezTo>
                    <a:cubicBezTo>
                      <a:pt x="120650" y="1099608"/>
                      <a:pt x="129117" y="1089025"/>
                      <a:pt x="136525" y="1079500"/>
                    </a:cubicBezTo>
                    <a:cubicBezTo>
                      <a:pt x="143933" y="1069975"/>
                      <a:pt x="155046" y="1065212"/>
                      <a:pt x="158750" y="1054100"/>
                    </a:cubicBezTo>
                    <a:cubicBezTo>
                      <a:pt x="162454" y="1042988"/>
                      <a:pt x="152929" y="1027112"/>
                      <a:pt x="158750" y="1012825"/>
                    </a:cubicBezTo>
                    <a:cubicBezTo>
                      <a:pt x="164571" y="998538"/>
                      <a:pt x="183092" y="984250"/>
                      <a:pt x="193675" y="968375"/>
                    </a:cubicBezTo>
                    <a:cubicBezTo>
                      <a:pt x="204258" y="952500"/>
                      <a:pt x="213254" y="933450"/>
                      <a:pt x="222250" y="917575"/>
                    </a:cubicBezTo>
                    <a:cubicBezTo>
                      <a:pt x="231246" y="901700"/>
                      <a:pt x="240242" y="885825"/>
                      <a:pt x="247650" y="873125"/>
                    </a:cubicBezTo>
                    <a:cubicBezTo>
                      <a:pt x="255058" y="860425"/>
                      <a:pt x="262996" y="856192"/>
                      <a:pt x="266700" y="841375"/>
                    </a:cubicBezTo>
                    <a:cubicBezTo>
                      <a:pt x="270404" y="826558"/>
                      <a:pt x="266700" y="802746"/>
                      <a:pt x="269875" y="784225"/>
                    </a:cubicBezTo>
                    <a:cubicBezTo>
                      <a:pt x="273050" y="765704"/>
                      <a:pt x="282046" y="748771"/>
                      <a:pt x="285750" y="730250"/>
                    </a:cubicBezTo>
                    <a:cubicBezTo>
                      <a:pt x="289454" y="711729"/>
                      <a:pt x="292100" y="690033"/>
                      <a:pt x="292100" y="673100"/>
                    </a:cubicBezTo>
                    <a:cubicBezTo>
                      <a:pt x="292100" y="656167"/>
                      <a:pt x="286808" y="643996"/>
                      <a:pt x="285750" y="628650"/>
                    </a:cubicBezTo>
                    <a:cubicBezTo>
                      <a:pt x="284692" y="613304"/>
                      <a:pt x="283104" y="599017"/>
                      <a:pt x="285750" y="581025"/>
                    </a:cubicBezTo>
                    <a:cubicBezTo>
                      <a:pt x="288396" y="563033"/>
                      <a:pt x="298979" y="540808"/>
                      <a:pt x="301625" y="520700"/>
                    </a:cubicBezTo>
                    <a:cubicBezTo>
                      <a:pt x="304271" y="500592"/>
                      <a:pt x="301625" y="460375"/>
                      <a:pt x="301625" y="460375"/>
                    </a:cubicBezTo>
                    <a:lnTo>
                      <a:pt x="301625" y="393700"/>
                    </a:lnTo>
                    <a:cubicBezTo>
                      <a:pt x="301625" y="372004"/>
                      <a:pt x="301096" y="350837"/>
                      <a:pt x="301625" y="330200"/>
                    </a:cubicBezTo>
                    <a:cubicBezTo>
                      <a:pt x="302154" y="309563"/>
                      <a:pt x="302154" y="289983"/>
                      <a:pt x="304800" y="269875"/>
                    </a:cubicBezTo>
                    <a:cubicBezTo>
                      <a:pt x="307446" y="249767"/>
                      <a:pt x="313796" y="229129"/>
                      <a:pt x="317500" y="209550"/>
                    </a:cubicBezTo>
                    <a:cubicBezTo>
                      <a:pt x="321204" y="189971"/>
                      <a:pt x="325438" y="167746"/>
                      <a:pt x="327025" y="152400"/>
                    </a:cubicBezTo>
                    <a:cubicBezTo>
                      <a:pt x="328613" y="137054"/>
                      <a:pt x="331258" y="142875"/>
                      <a:pt x="327025" y="117475"/>
                    </a:cubicBezTo>
                    <a:cubicBezTo>
                      <a:pt x="322792" y="92075"/>
                      <a:pt x="312208" y="46037"/>
                      <a:pt x="3016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9A87E14-4BB1-8149-8F47-200D4B09E3A4}"/>
                  </a:ext>
                </a:extLst>
              </p:cNvPr>
              <p:cNvSpPr/>
              <p:nvPr/>
            </p:nvSpPr>
            <p:spPr>
              <a:xfrm>
                <a:off x="6279696" y="4108774"/>
                <a:ext cx="346075" cy="1289050"/>
              </a:xfrm>
              <a:custGeom>
                <a:avLst/>
                <a:gdLst>
                  <a:gd name="connsiteX0" fmla="*/ 0 w 346075"/>
                  <a:gd name="connsiteY0" fmla="*/ 1289050 h 1289050"/>
                  <a:gd name="connsiteX1" fmla="*/ 28575 w 346075"/>
                  <a:gd name="connsiteY1" fmla="*/ 1235075 h 1289050"/>
                  <a:gd name="connsiteX2" fmla="*/ 57150 w 346075"/>
                  <a:gd name="connsiteY2" fmla="*/ 1184275 h 1289050"/>
                  <a:gd name="connsiteX3" fmla="*/ 85725 w 346075"/>
                  <a:gd name="connsiteY3" fmla="*/ 1127125 h 1289050"/>
                  <a:gd name="connsiteX4" fmla="*/ 117475 w 346075"/>
                  <a:gd name="connsiteY4" fmla="*/ 1069975 h 1289050"/>
                  <a:gd name="connsiteX5" fmla="*/ 171450 w 346075"/>
                  <a:gd name="connsiteY5" fmla="*/ 1012825 h 1289050"/>
                  <a:gd name="connsiteX6" fmla="*/ 209550 w 346075"/>
                  <a:gd name="connsiteY6" fmla="*/ 952500 h 1289050"/>
                  <a:gd name="connsiteX7" fmla="*/ 250825 w 346075"/>
                  <a:gd name="connsiteY7" fmla="*/ 885825 h 1289050"/>
                  <a:gd name="connsiteX8" fmla="*/ 263525 w 346075"/>
                  <a:gd name="connsiteY8" fmla="*/ 835025 h 1289050"/>
                  <a:gd name="connsiteX9" fmla="*/ 263525 w 346075"/>
                  <a:gd name="connsiteY9" fmla="*/ 796925 h 1289050"/>
                  <a:gd name="connsiteX10" fmla="*/ 276225 w 346075"/>
                  <a:gd name="connsiteY10" fmla="*/ 730250 h 1289050"/>
                  <a:gd name="connsiteX11" fmla="*/ 288925 w 346075"/>
                  <a:gd name="connsiteY11" fmla="*/ 660400 h 1289050"/>
                  <a:gd name="connsiteX12" fmla="*/ 298450 w 346075"/>
                  <a:gd name="connsiteY12" fmla="*/ 612775 h 1289050"/>
                  <a:gd name="connsiteX13" fmla="*/ 298450 w 346075"/>
                  <a:gd name="connsiteY13" fmla="*/ 565150 h 1289050"/>
                  <a:gd name="connsiteX14" fmla="*/ 295275 w 346075"/>
                  <a:gd name="connsiteY14" fmla="*/ 536575 h 1289050"/>
                  <a:gd name="connsiteX15" fmla="*/ 292100 w 346075"/>
                  <a:gd name="connsiteY15" fmla="*/ 492125 h 1289050"/>
                  <a:gd name="connsiteX16" fmla="*/ 295275 w 346075"/>
                  <a:gd name="connsiteY16" fmla="*/ 454025 h 1289050"/>
                  <a:gd name="connsiteX17" fmla="*/ 304800 w 346075"/>
                  <a:gd name="connsiteY17" fmla="*/ 409575 h 1289050"/>
                  <a:gd name="connsiteX18" fmla="*/ 304800 w 346075"/>
                  <a:gd name="connsiteY18" fmla="*/ 339725 h 1289050"/>
                  <a:gd name="connsiteX19" fmla="*/ 304800 w 346075"/>
                  <a:gd name="connsiteY19" fmla="*/ 260350 h 1289050"/>
                  <a:gd name="connsiteX20" fmla="*/ 301625 w 346075"/>
                  <a:gd name="connsiteY20" fmla="*/ 190500 h 1289050"/>
                  <a:gd name="connsiteX21" fmla="*/ 301625 w 346075"/>
                  <a:gd name="connsiteY21" fmla="*/ 133350 h 1289050"/>
                  <a:gd name="connsiteX22" fmla="*/ 317500 w 346075"/>
                  <a:gd name="connsiteY22" fmla="*/ 76200 h 1289050"/>
                  <a:gd name="connsiteX23" fmla="*/ 346075 w 346075"/>
                  <a:gd name="connsiteY23" fmla="*/ 0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6075" h="1289050">
                    <a:moveTo>
                      <a:pt x="0" y="1289050"/>
                    </a:moveTo>
                    <a:cubicBezTo>
                      <a:pt x="9525" y="1270793"/>
                      <a:pt x="19050" y="1252537"/>
                      <a:pt x="28575" y="1235075"/>
                    </a:cubicBezTo>
                    <a:cubicBezTo>
                      <a:pt x="38100" y="1217612"/>
                      <a:pt x="47625" y="1202267"/>
                      <a:pt x="57150" y="1184275"/>
                    </a:cubicBezTo>
                    <a:cubicBezTo>
                      <a:pt x="66675" y="1166283"/>
                      <a:pt x="75671" y="1146175"/>
                      <a:pt x="85725" y="1127125"/>
                    </a:cubicBezTo>
                    <a:cubicBezTo>
                      <a:pt x="95779" y="1108075"/>
                      <a:pt x="103188" y="1089025"/>
                      <a:pt x="117475" y="1069975"/>
                    </a:cubicBezTo>
                    <a:cubicBezTo>
                      <a:pt x="131763" y="1050925"/>
                      <a:pt x="156104" y="1032404"/>
                      <a:pt x="171450" y="1012825"/>
                    </a:cubicBezTo>
                    <a:cubicBezTo>
                      <a:pt x="186796" y="993246"/>
                      <a:pt x="196321" y="973667"/>
                      <a:pt x="209550" y="952500"/>
                    </a:cubicBezTo>
                    <a:cubicBezTo>
                      <a:pt x="222779" y="931333"/>
                      <a:pt x="241829" y="905404"/>
                      <a:pt x="250825" y="885825"/>
                    </a:cubicBezTo>
                    <a:cubicBezTo>
                      <a:pt x="259821" y="866246"/>
                      <a:pt x="261408" y="849842"/>
                      <a:pt x="263525" y="835025"/>
                    </a:cubicBezTo>
                    <a:cubicBezTo>
                      <a:pt x="265642" y="820208"/>
                      <a:pt x="261408" y="814387"/>
                      <a:pt x="263525" y="796925"/>
                    </a:cubicBezTo>
                    <a:cubicBezTo>
                      <a:pt x="265642" y="779463"/>
                      <a:pt x="271992" y="753004"/>
                      <a:pt x="276225" y="730250"/>
                    </a:cubicBezTo>
                    <a:cubicBezTo>
                      <a:pt x="280458" y="707496"/>
                      <a:pt x="285221" y="679979"/>
                      <a:pt x="288925" y="660400"/>
                    </a:cubicBezTo>
                    <a:cubicBezTo>
                      <a:pt x="292629" y="640821"/>
                      <a:pt x="296863" y="628650"/>
                      <a:pt x="298450" y="612775"/>
                    </a:cubicBezTo>
                    <a:cubicBezTo>
                      <a:pt x="300038" y="596900"/>
                      <a:pt x="298979" y="577850"/>
                      <a:pt x="298450" y="565150"/>
                    </a:cubicBezTo>
                    <a:cubicBezTo>
                      <a:pt x="297921" y="552450"/>
                      <a:pt x="296333" y="548746"/>
                      <a:pt x="295275" y="536575"/>
                    </a:cubicBezTo>
                    <a:cubicBezTo>
                      <a:pt x="294217" y="524404"/>
                      <a:pt x="292100" y="505883"/>
                      <a:pt x="292100" y="492125"/>
                    </a:cubicBezTo>
                    <a:cubicBezTo>
                      <a:pt x="292100" y="478367"/>
                      <a:pt x="293158" y="467783"/>
                      <a:pt x="295275" y="454025"/>
                    </a:cubicBezTo>
                    <a:cubicBezTo>
                      <a:pt x="297392" y="440267"/>
                      <a:pt x="303213" y="428625"/>
                      <a:pt x="304800" y="409575"/>
                    </a:cubicBezTo>
                    <a:cubicBezTo>
                      <a:pt x="306387" y="390525"/>
                      <a:pt x="304800" y="339725"/>
                      <a:pt x="304800" y="339725"/>
                    </a:cubicBezTo>
                    <a:cubicBezTo>
                      <a:pt x="304800" y="314854"/>
                      <a:pt x="305329" y="285221"/>
                      <a:pt x="304800" y="260350"/>
                    </a:cubicBezTo>
                    <a:cubicBezTo>
                      <a:pt x="304271" y="235479"/>
                      <a:pt x="302154" y="211667"/>
                      <a:pt x="301625" y="190500"/>
                    </a:cubicBezTo>
                    <a:cubicBezTo>
                      <a:pt x="301096" y="169333"/>
                      <a:pt x="298979" y="152400"/>
                      <a:pt x="301625" y="133350"/>
                    </a:cubicBezTo>
                    <a:cubicBezTo>
                      <a:pt x="304271" y="114300"/>
                      <a:pt x="310092" y="98425"/>
                      <a:pt x="317500" y="76200"/>
                    </a:cubicBezTo>
                    <a:cubicBezTo>
                      <a:pt x="324908" y="53975"/>
                      <a:pt x="335491" y="26987"/>
                      <a:pt x="3460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0AB65D7-8051-BC44-A243-9B3E40045773}"/>
                  </a:ext>
                </a:extLst>
              </p:cNvPr>
              <p:cNvSpPr/>
              <p:nvPr/>
            </p:nvSpPr>
            <p:spPr>
              <a:xfrm>
                <a:off x="6349546" y="4099249"/>
                <a:ext cx="305410" cy="1181100"/>
              </a:xfrm>
              <a:custGeom>
                <a:avLst/>
                <a:gdLst>
                  <a:gd name="connsiteX0" fmla="*/ 0 w 305410"/>
                  <a:gd name="connsiteY0" fmla="*/ 1181100 h 1181100"/>
                  <a:gd name="connsiteX1" fmla="*/ 41275 w 305410"/>
                  <a:gd name="connsiteY1" fmla="*/ 1130300 h 1181100"/>
                  <a:gd name="connsiteX2" fmla="*/ 73025 w 305410"/>
                  <a:gd name="connsiteY2" fmla="*/ 1095375 h 1181100"/>
                  <a:gd name="connsiteX3" fmla="*/ 104775 w 305410"/>
                  <a:gd name="connsiteY3" fmla="*/ 1069975 h 1181100"/>
                  <a:gd name="connsiteX4" fmla="*/ 136525 w 305410"/>
                  <a:gd name="connsiteY4" fmla="*/ 1025525 h 1181100"/>
                  <a:gd name="connsiteX5" fmla="*/ 174625 w 305410"/>
                  <a:gd name="connsiteY5" fmla="*/ 996950 h 1181100"/>
                  <a:gd name="connsiteX6" fmla="*/ 200025 w 305410"/>
                  <a:gd name="connsiteY6" fmla="*/ 952500 h 1181100"/>
                  <a:gd name="connsiteX7" fmla="*/ 222250 w 305410"/>
                  <a:gd name="connsiteY7" fmla="*/ 914400 h 1181100"/>
                  <a:gd name="connsiteX8" fmla="*/ 234950 w 305410"/>
                  <a:gd name="connsiteY8" fmla="*/ 885825 h 1181100"/>
                  <a:gd name="connsiteX9" fmla="*/ 238125 w 305410"/>
                  <a:gd name="connsiteY9" fmla="*/ 847725 h 1181100"/>
                  <a:gd name="connsiteX10" fmla="*/ 250825 w 305410"/>
                  <a:gd name="connsiteY10" fmla="*/ 803275 h 1181100"/>
                  <a:gd name="connsiteX11" fmla="*/ 266700 w 305410"/>
                  <a:gd name="connsiteY11" fmla="*/ 749300 h 1181100"/>
                  <a:gd name="connsiteX12" fmla="*/ 276225 w 305410"/>
                  <a:gd name="connsiteY12" fmla="*/ 695325 h 1181100"/>
                  <a:gd name="connsiteX13" fmla="*/ 273050 w 305410"/>
                  <a:gd name="connsiteY13" fmla="*/ 635000 h 1181100"/>
                  <a:gd name="connsiteX14" fmla="*/ 273050 w 305410"/>
                  <a:gd name="connsiteY14" fmla="*/ 568325 h 1181100"/>
                  <a:gd name="connsiteX15" fmla="*/ 273050 w 305410"/>
                  <a:gd name="connsiteY15" fmla="*/ 511175 h 1181100"/>
                  <a:gd name="connsiteX16" fmla="*/ 285750 w 305410"/>
                  <a:gd name="connsiteY16" fmla="*/ 454025 h 1181100"/>
                  <a:gd name="connsiteX17" fmla="*/ 285750 w 305410"/>
                  <a:gd name="connsiteY17" fmla="*/ 419100 h 1181100"/>
                  <a:gd name="connsiteX18" fmla="*/ 285750 w 305410"/>
                  <a:gd name="connsiteY18" fmla="*/ 374650 h 1181100"/>
                  <a:gd name="connsiteX19" fmla="*/ 285750 w 305410"/>
                  <a:gd name="connsiteY19" fmla="*/ 301625 h 1181100"/>
                  <a:gd name="connsiteX20" fmla="*/ 285750 w 305410"/>
                  <a:gd name="connsiteY20" fmla="*/ 206375 h 1181100"/>
                  <a:gd name="connsiteX21" fmla="*/ 298450 w 305410"/>
                  <a:gd name="connsiteY21" fmla="*/ 136525 h 1181100"/>
                  <a:gd name="connsiteX22" fmla="*/ 304800 w 305410"/>
                  <a:gd name="connsiteY22" fmla="*/ 79375 h 1181100"/>
                  <a:gd name="connsiteX23" fmla="*/ 304800 w 305410"/>
                  <a:gd name="connsiteY23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5410" h="1181100">
                    <a:moveTo>
                      <a:pt x="0" y="1181100"/>
                    </a:moveTo>
                    <a:cubicBezTo>
                      <a:pt x="14552" y="1162843"/>
                      <a:pt x="29104" y="1144587"/>
                      <a:pt x="41275" y="1130300"/>
                    </a:cubicBezTo>
                    <a:cubicBezTo>
                      <a:pt x="53446" y="1116013"/>
                      <a:pt x="62442" y="1105429"/>
                      <a:pt x="73025" y="1095375"/>
                    </a:cubicBezTo>
                    <a:cubicBezTo>
                      <a:pt x="83608" y="1085321"/>
                      <a:pt x="94192" y="1081617"/>
                      <a:pt x="104775" y="1069975"/>
                    </a:cubicBezTo>
                    <a:cubicBezTo>
                      <a:pt x="115358" y="1058333"/>
                      <a:pt x="124883" y="1037696"/>
                      <a:pt x="136525" y="1025525"/>
                    </a:cubicBezTo>
                    <a:cubicBezTo>
                      <a:pt x="148167" y="1013354"/>
                      <a:pt x="164042" y="1009121"/>
                      <a:pt x="174625" y="996950"/>
                    </a:cubicBezTo>
                    <a:cubicBezTo>
                      <a:pt x="185208" y="984779"/>
                      <a:pt x="192088" y="966258"/>
                      <a:pt x="200025" y="952500"/>
                    </a:cubicBezTo>
                    <a:cubicBezTo>
                      <a:pt x="207963" y="938742"/>
                      <a:pt x="216429" y="925512"/>
                      <a:pt x="222250" y="914400"/>
                    </a:cubicBezTo>
                    <a:cubicBezTo>
                      <a:pt x="228071" y="903288"/>
                      <a:pt x="232304" y="896938"/>
                      <a:pt x="234950" y="885825"/>
                    </a:cubicBezTo>
                    <a:cubicBezTo>
                      <a:pt x="237596" y="874712"/>
                      <a:pt x="235479" y="861483"/>
                      <a:pt x="238125" y="847725"/>
                    </a:cubicBezTo>
                    <a:cubicBezTo>
                      <a:pt x="240771" y="833967"/>
                      <a:pt x="246062" y="819679"/>
                      <a:pt x="250825" y="803275"/>
                    </a:cubicBezTo>
                    <a:cubicBezTo>
                      <a:pt x="255588" y="786871"/>
                      <a:pt x="262467" y="767292"/>
                      <a:pt x="266700" y="749300"/>
                    </a:cubicBezTo>
                    <a:cubicBezTo>
                      <a:pt x="270933" y="731308"/>
                      <a:pt x="275167" y="714375"/>
                      <a:pt x="276225" y="695325"/>
                    </a:cubicBezTo>
                    <a:cubicBezTo>
                      <a:pt x="277283" y="676275"/>
                      <a:pt x="273579" y="656167"/>
                      <a:pt x="273050" y="635000"/>
                    </a:cubicBezTo>
                    <a:cubicBezTo>
                      <a:pt x="272521" y="613833"/>
                      <a:pt x="273050" y="568325"/>
                      <a:pt x="273050" y="568325"/>
                    </a:cubicBezTo>
                    <a:cubicBezTo>
                      <a:pt x="273050" y="547688"/>
                      <a:pt x="270933" y="530225"/>
                      <a:pt x="273050" y="511175"/>
                    </a:cubicBezTo>
                    <a:cubicBezTo>
                      <a:pt x="275167" y="492125"/>
                      <a:pt x="283633" y="469371"/>
                      <a:pt x="285750" y="454025"/>
                    </a:cubicBezTo>
                    <a:cubicBezTo>
                      <a:pt x="287867" y="438679"/>
                      <a:pt x="285750" y="419100"/>
                      <a:pt x="285750" y="419100"/>
                    </a:cubicBezTo>
                    <a:lnTo>
                      <a:pt x="285750" y="374650"/>
                    </a:lnTo>
                    <a:lnTo>
                      <a:pt x="285750" y="301625"/>
                    </a:lnTo>
                    <a:cubicBezTo>
                      <a:pt x="285750" y="273579"/>
                      <a:pt x="283633" y="233892"/>
                      <a:pt x="285750" y="206375"/>
                    </a:cubicBezTo>
                    <a:cubicBezTo>
                      <a:pt x="287867" y="178858"/>
                      <a:pt x="295275" y="157692"/>
                      <a:pt x="298450" y="136525"/>
                    </a:cubicBezTo>
                    <a:cubicBezTo>
                      <a:pt x="301625" y="115358"/>
                      <a:pt x="303742" y="102129"/>
                      <a:pt x="304800" y="79375"/>
                    </a:cubicBezTo>
                    <a:cubicBezTo>
                      <a:pt x="305858" y="56621"/>
                      <a:pt x="305329" y="28310"/>
                      <a:pt x="3048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E29404A-AC46-7146-BD5C-12F79B37B611}"/>
                  </a:ext>
                </a:extLst>
              </p:cNvPr>
              <p:cNvSpPr/>
              <p:nvPr/>
            </p:nvSpPr>
            <p:spPr>
              <a:xfrm>
                <a:off x="6600371" y="4127824"/>
                <a:ext cx="114369" cy="920750"/>
              </a:xfrm>
              <a:custGeom>
                <a:avLst/>
                <a:gdLst>
                  <a:gd name="connsiteX0" fmla="*/ 114300 w 114369"/>
                  <a:gd name="connsiteY0" fmla="*/ 0 h 920750"/>
                  <a:gd name="connsiteX1" fmla="*/ 107950 w 114369"/>
                  <a:gd name="connsiteY1" fmla="*/ 63500 h 920750"/>
                  <a:gd name="connsiteX2" fmla="*/ 107950 w 114369"/>
                  <a:gd name="connsiteY2" fmla="*/ 107950 h 920750"/>
                  <a:gd name="connsiteX3" fmla="*/ 114300 w 114369"/>
                  <a:gd name="connsiteY3" fmla="*/ 161925 h 920750"/>
                  <a:gd name="connsiteX4" fmla="*/ 111125 w 114369"/>
                  <a:gd name="connsiteY4" fmla="*/ 215900 h 920750"/>
                  <a:gd name="connsiteX5" fmla="*/ 107950 w 114369"/>
                  <a:gd name="connsiteY5" fmla="*/ 260350 h 920750"/>
                  <a:gd name="connsiteX6" fmla="*/ 104775 w 114369"/>
                  <a:gd name="connsiteY6" fmla="*/ 304800 h 920750"/>
                  <a:gd name="connsiteX7" fmla="*/ 104775 w 114369"/>
                  <a:gd name="connsiteY7" fmla="*/ 342900 h 920750"/>
                  <a:gd name="connsiteX8" fmla="*/ 111125 w 114369"/>
                  <a:gd name="connsiteY8" fmla="*/ 377825 h 920750"/>
                  <a:gd name="connsiteX9" fmla="*/ 107950 w 114369"/>
                  <a:gd name="connsiteY9" fmla="*/ 412750 h 920750"/>
                  <a:gd name="connsiteX10" fmla="*/ 101600 w 114369"/>
                  <a:gd name="connsiteY10" fmla="*/ 447675 h 920750"/>
                  <a:gd name="connsiteX11" fmla="*/ 98425 w 114369"/>
                  <a:gd name="connsiteY11" fmla="*/ 488950 h 920750"/>
                  <a:gd name="connsiteX12" fmla="*/ 98425 w 114369"/>
                  <a:gd name="connsiteY12" fmla="*/ 520700 h 920750"/>
                  <a:gd name="connsiteX13" fmla="*/ 98425 w 114369"/>
                  <a:gd name="connsiteY13" fmla="*/ 542925 h 920750"/>
                  <a:gd name="connsiteX14" fmla="*/ 92075 w 114369"/>
                  <a:gd name="connsiteY14" fmla="*/ 568325 h 920750"/>
                  <a:gd name="connsiteX15" fmla="*/ 82550 w 114369"/>
                  <a:gd name="connsiteY15" fmla="*/ 600075 h 920750"/>
                  <a:gd name="connsiteX16" fmla="*/ 79375 w 114369"/>
                  <a:gd name="connsiteY16" fmla="*/ 641350 h 920750"/>
                  <a:gd name="connsiteX17" fmla="*/ 79375 w 114369"/>
                  <a:gd name="connsiteY17" fmla="*/ 673100 h 920750"/>
                  <a:gd name="connsiteX18" fmla="*/ 79375 w 114369"/>
                  <a:gd name="connsiteY18" fmla="*/ 695325 h 920750"/>
                  <a:gd name="connsiteX19" fmla="*/ 76200 w 114369"/>
                  <a:gd name="connsiteY19" fmla="*/ 714375 h 920750"/>
                  <a:gd name="connsiteX20" fmla="*/ 63500 w 114369"/>
                  <a:gd name="connsiteY20" fmla="*/ 742950 h 920750"/>
                  <a:gd name="connsiteX21" fmla="*/ 57150 w 114369"/>
                  <a:gd name="connsiteY21" fmla="*/ 768350 h 920750"/>
                  <a:gd name="connsiteX22" fmla="*/ 57150 w 114369"/>
                  <a:gd name="connsiteY22" fmla="*/ 793750 h 920750"/>
                  <a:gd name="connsiteX23" fmla="*/ 53975 w 114369"/>
                  <a:gd name="connsiteY23" fmla="*/ 809625 h 920750"/>
                  <a:gd name="connsiteX24" fmla="*/ 44450 w 114369"/>
                  <a:gd name="connsiteY24" fmla="*/ 835025 h 920750"/>
                  <a:gd name="connsiteX25" fmla="*/ 34925 w 114369"/>
                  <a:gd name="connsiteY25" fmla="*/ 863600 h 920750"/>
                  <a:gd name="connsiteX26" fmla="*/ 15875 w 114369"/>
                  <a:gd name="connsiteY26" fmla="*/ 892175 h 920750"/>
                  <a:gd name="connsiteX27" fmla="*/ 0 w 114369"/>
                  <a:gd name="connsiteY27" fmla="*/ 920750 h 920750"/>
                  <a:gd name="connsiteX28" fmla="*/ 0 w 114369"/>
                  <a:gd name="connsiteY28" fmla="*/ 920750 h 92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369" h="920750">
                    <a:moveTo>
                      <a:pt x="114300" y="0"/>
                    </a:moveTo>
                    <a:cubicBezTo>
                      <a:pt x="111654" y="22754"/>
                      <a:pt x="109008" y="45509"/>
                      <a:pt x="107950" y="63500"/>
                    </a:cubicBezTo>
                    <a:cubicBezTo>
                      <a:pt x="106892" y="81491"/>
                      <a:pt x="106892" y="91546"/>
                      <a:pt x="107950" y="107950"/>
                    </a:cubicBezTo>
                    <a:cubicBezTo>
                      <a:pt x="109008" y="124354"/>
                      <a:pt x="113771" y="143933"/>
                      <a:pt x="114300" y="161925"/>
                    </a:cubicBezTo>
                    <a:cubicBezTo>
                      <a:pt x="114829" y="179917"/>
                      <a:pt x="112183" y="199496"/>
                      <a:pt x="111125" y="215900"/>
                    </a:cubicBezTo>
                    <a:cubicBezTo>
                      <a:pt x="110067" y="232304"/>
                      <a:pt x="107950" y="260350"/>
                      <a:pt x="107950" y="260350"/>
                    </a:cubicBezTo>
                    <a:cubicBezTo>
                      <a:pt x="106892" y="275167"/>
                      <a:pt x="105304" y="291042"/>
                      <a:pt x="104775" y="304800"/>
                    </a:cubicBezTo>
                    <a:cubicBezTo>
                      <a:pt x="104246" y="318558"/>
                      <a:pt x="103717" y="330729"/>
                      <a:pt x="104775" y="342900"/>
                    </a:cubicBezTo>
                    <a:cubicBezTo>
                      <a:pt x="105833" y="355071"/>
                      <a:pt x="110596" y="366183"/>
                      <a:pt x="111125" y="377825"/>
                    </a:cubicBezTo>
                    <a:cubicBezTo>
                      <a:pt x="111654" y="389467"/>
                      <a:pt x="109537" y="401108"/>
                      <a:pt x="107950" y="412750"/>
                    </a:cubicBezTo>
                    <a:cubicBezTo>
                      <a:pt x="106363" y="424392"/>
                      <a:pt x="103187" y="434975"/>
                      <a:pt x="101600" y="447675"/>
                    </a:cubicBezTo>
                    <a:cubicBezTo>
                      <a:pt x="100013" y="460375"/>
                      <a:pt x="98954" y="476779"/>
                      <a:pt x="98425" y="488950"/>
                    </a:cubicBezTo>
                    <a:cubicBezTo>
                      <a:pt x="97896" y="501121"/>
                      <a:pt x="98425" y="520700"/>
                      <a:pt x="98425" y="520700"/>
                    </a:cubicBezTo>
                    <a:cubicBezTo>
                      <a:pt x="98425" y="529696"/>
                      <a:pt x="99483" y="534988"/>
                      <a:pt x="98425" y="542925"/>
                    </a:cubicBezTo>
                    <a:cubicBezTo>
                      <a:pt x="97367" y="550862"/>
                      <a:pt x="94721" y="558800"/>
                      <a:pt x="92075" y="568325"/>
                    </a:cubicBezTo>
                    <a:cubicBezTo>
                      <a:pt x="89429" y="577850"/>
                      <a:pt x="84667" y="587904"/>
                      <a:pt x="82550" y="600075"/>
                    </a:cubicBezTo>
                    <a:cubicBezTo>
                      <a:pt x="80433" y="612246"/>
                      <a:pt x="79904" y="629179"/>
                      <a:pt x="79375" y="641350"/>
                    </a:cubicBezTo>
                    <a:cubicBezTo>
                      <a:pt x="78846" y="653521"/>
                      <a:pt x="79375" y="673100"/>
                      <a:pt x="79375" y="673100"/>
                    </a:cubicBezTo>
                    <a:cubicBezTo>
                      <a:pt x="79375" y="682096"/>
                      <a:pt x="79904" y="688446"/>
                      <a:pt x="79375" y="695325"/>
                    </a:cubicBezTo>
                    <a:cubicBezTo>
                      <a:pt x="78846" y="702204"/>
                      <a:pt x="78846" y="706438"/>
                      <a:pt x="76200" y="714375"/>
                    </a:cubicBezTo>
                    <a:cubicBezTo>
                      <a:pt x="73554" y="722312"/>
                      <a:pt x="66675" y="733954"/>
                      <a:pt x="63500" y="742950"/>
                    </a:cubicBezTo>
                    <a:cubicBezTo>
                      <a:pt x="60325" y="751946"/>
                      <a:pt x="58208" y="759883"/>
                      <a:pt x="57150" y="768350"/>
                    </a:cubicBezTo>
                    <a:cubicBezTo>
                      <a:pt x="56092" y="776817"/>
                      <a:pt x="57679" y="786871"/>
                      <a:pt x="57150" y="793750"/>
                    </a:cubicBezTo>
                    <a:cubicBezTo>
                      <a:pt x="56621" y="800629"/>
                      <a:pt x="56092" y="802746"/>
                      <a:pt x="53975" y="809625"/>
                    </a:cubicBezTo>
                    <a:cubicBezTo>
                      <a:pt x="51858" y="816504"/>
                      <a:pt x="47625" y="826029"/>
                      <a:pt x="44450" y="835025"/>
                    </a:cubicBezTo>
                    <a:cubicBezTo>
                      <a:pt x="41275" y="844021"/>
                      <a:pt x="39688" y="854075"/>
                      <a:pt x="34925" y="863600"/>
                    </a:cubicBezTo>
                    <a:cubicBezTo>
                      <a:pt x="30162" y="873125"/>
                      <a:pt x="21696" y="882650"/>
                      <a:pt x="15875" y="892175"/>
                    </a:cubicBezTo>
                    <a:cubicBezTo>
                      <a:pt x="10054" y="901700"/>
                      <a:pt x="0" y="920750"/>
                      <a:pt x="0" y="920750"/>
                    </a:cubicBezTo>
                    <a:lnTo>
                      <a:pt x="0" y="9207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5F20D5B-21EA-714D-8424-219D2354A121}"/>
                  </a:ext>
                </a:extLst>
              </p:cNvPr>
              <p:cNvSpPr/>
              <p:nvPr/>
            </p:nvSpPr>
            <p:spPr>
              <a:xfrm>
                <a:off x="6670221" y="4124649"/>
                <a:ext cx="99494" cy="866775"/>
              </a:xfrm>
              <a:custGeom>
                <a:avLst/>
                <a:gdLst>
                  <a:gd name="connsiteX0" fmla="*/ 0 w 99494"/>
                  <a:gd name="connsiteY0" fmla="*/ 866775 h 866775"/>
                  <a:gd name="connsiteX1" fmla="*/ 19050 w 99494"/>
                  <a:gd name="connsiteY1" fmla="*/ 815975 h 866775"/>
                  <a:gd name="connsiteX2" fmla="*/ 34925 w 99494"/>
                  <a:gd name="connsiteY2" fmla="*/ 765175 h 866775"/>
                  <a:gd name="connsiteX3" fmla="*/ 50800 w 99494"/>
                  <a:gd name="connsiteY3" fmla="*/ 727075 h 866775"/>
                  <a:gd name="connsiteX4" fmla="*/ 63500 w 99494"/>
                  <a:gd name="connsiteY4" fmla="*/ 692150 h 866775"/>
                  <a:gd name="connsiteX5" fmla="*/ 73025 w 99494"/>
                  <a:gd name="connsiteY5" fmla="*/ 650875 h 866775"/>
                  <a:gd name="connsiteX6" fmla="*/ 73025 w 99494"/>
                  <a:gd name="connsiteY6" fmla="*/ 615950 h 866775"/>
                  <a:gd name="connsiteX7" fmla="*/ 63500 w 99494"/>
                  <a:gd name="connsiteY7" fmla="*/ 584200 h 866775"/>
                  <a:gd name="connsiteX8" fmla="*/ 63500 w 99494"/>
                  <a:gd name="connsiteY8" fmla="*/ 552450 h 866775"/>
                  <a:gd name="connsiteX9" fmla="*/ 73025 w 99494"/>
                  <a:gd name="connsiteY9" fmla="*/ 520700 h 866775"/>
                  <a:gd name="connsiteX10" fmla="*/ 85725 w 99494"/>
                  <a:gd name="connsiteY10" fmla="*/ 488950 h 866775"/>
                  <a:gd name="connsiteX11" fmla="*/ 85725 w 99494"/>
                  <a:gd name="connsiteY11" fmla="*/ 454025 h 866775"/>
                  <a:gd name="connsiteX12" fmla="*/ 79375 w 99494"/>
                  <a:gd name="connsiteY12" fmla="*/ 419100 h 866775"/>
                  <a:gd name="connsiteX13" fmla="*/ 85725 w 99494"/>
                  <a:gd name="connsiteY13" fmla="*/ 377825 h 866775"/>
                  <a:gd name="connsiteX14" fmla="*/ 85725 w 99494"/>
                  <a:gd name="connsiteY14" fmla="*/ 323850 h 866775"/>
                  <a:gd name="connsiteX15" fmla="*/ 85725 w 99494"/>
                  <a:gd name="connsiteY15" fmla="*/ 266700 h 866775"/>
                  <a:gd name="connsiteX16" fmla="*/ 79375 w 99494"/>
                  <a:gd name="connsiteY16" fmla="*/ 228600 h 866775"/>
                  <a:gd name="connsiteX17" fmla="*/ 92075 w 99494"/>
                  <a:gd name="connsiteY17" fmla="*/ 190500 h 866775"/>
                  <a:gd name="connsiteX18" fmla="*/ 92075 w 99494"/>
                  <a:gd name="connsiteY18" fmla="*/ 152400 h 866775"/>
                  <a:gd name="connsiteX19" fmla="*/ 95250 w 99494"/>
                  <a:gd name="connsiteY19" fmla="*/ 111125 h 866775"/>
                  <a:gd name="connsiteX20" fmla="*/ 98425 w 99494"/>
                  <a:gd name="connsiteY20" fmla="*/ 69850 h 866775"/>
                  <a:gd name="connsiteX21" fmla="*/ 98425 w 99494"/>
                  <a:gd name="connsiteY21" fmla="*/ 47625 h 866775"/>
                  <a:gd name="connsiteX22" fmla="*/ 85725 w 99494"/>
                  <a:gd name="connsiteY22" fmla="*/ 0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494" h="866775">
                    <a:moveTo>
                      <a:pt x="0" y="866775"/>
                    </a:moveTo>
                    <a:cubicBezTo>
                      <a:pt x="6614" y="849841"/>
                      <a:pt x="13229" y="832908"/>
                      <a:pt x="19050" y="815975"/>
                    </a:cubicBezTo>
                    <a:cubicBezTo>
                      <a:pt x="24871" y="799042"/>
                      <a:pt x="29633" y="779992"/>
                      <a:pt x="34925" y="765175"/>
                    </a:cubicBezTo>
                    <a:cubicBezTo>
                      <a:pt x="40217" y="750358"/>
                      <a:pt x="46038" y="739246"/>
                      <a:pt x="50800" y="727075"/>
                    </a:cubicBezTo>
                    <a:cubicBezTo>
                      <a:pt x="55562" y="714904"/>
                      <a:pt x="59796" y="704850"/>
                      <a:pt x="63500" y="692150"/>
                    </a:cubicBezTo>
                    <a:cubicBezTo>
                      <a:pt x="67204" y="679450"/>
                      <a:pt x="71438" y="663575"/>
                      <a:pt x="73025" y="650875"/>
                    </a:cubicBezTo>
                    <a:cubicBezTo>
                      <a:pt x="74612" y="638175"/>
                      <a:pt x="74612" y="627062"/>
                      <a:pt x="73025" y="615950"/>
                    </a:cubicBezTo>
                    <a:cubicBezTo>
                      <a:pt x="71438" y="604838"/>
                      <a:pt x="65088" y="594783"/>
                      <a:pt x="63500" y="584200"/>
                    </a:cubicBezTo>
                    <a:cubicBezTo>
                      <a:pt x="61913" y="573617"/>
                      <a:pt x="61913" y="563033"/>
                      <a:pt x="63500" y="552450"/>
                    </a:cubicBezTo>
                    <a:cubicBezTo>
                      <a:pt x="65088" y="541867"/>
                      <a:pt x="69321" y="531283"/>
                      <a:pt x="73025" y="520700"/>
                    </a:cubicBezTo>
                    <a:cubicBezTo>
                      <a:pt x="76729" y="510117"/>
                      <a:pt x="83608" y="500062"/>
                      <a:pt x="85725" y="488950"/>
                    </a:cubicBezTo>
                    <a:cubicBezTo>
                      <a:pt x="87842" y="477838"/>
                      <a:pt x="86783" y="465667"/>
                      <a:pt x="85725" y="454025"/>
                    </a:cubicBezTo>
                    <a:cubicBezTo>
                      <a:pt x="84667" y="442383"/>
                      <a:pt x="79375" y="431800"/>
                      <a:pt x="79375" y="419100"/>
                    </a:cubicBezTo>
                    <a:cubicBezTo>
                      <a:pt x="79375" y="406400"/>
                      <a:pt x="84667" y="393700"/>
                      <a:pt x="85725" y="377825"/>
                    </a:cubicBezTo>
                    <a:cubicBezTo>
                      <a:pt x="86783" y="361950"/>
                      <a:pt x="85725" y="323850"/>
                      <a:pt x="85725" y="323850"/>
                    </a:cubicBezTo>
                    <a:cubicBezTo>
                      <a:pt x="85725" y="305329"/>
                      <a:pt x="86783" y="282575"/>
                      <a:pt x="85725" y="266700"/>
                    </a:cubicBezTo>
                    <a:cubicBezTo>
                      <a:pt x="84667" y="250825"/>
                      <a:pt x="78317" y="241300"/>
                      <a:pt x="79375" y="228600"/>
                    </a:cubicBezTo>
                    <a:cubicBezTo>
                      <a:pt x="80433" y="215900"/>
                      <a:pt x="89958" y="203200"/>
                      <a:pt x="92075" y="190500"/>
                    </a:cubicBezTo>
                    <a:cubicBezTo>
                      <a:pt x="94192" y="177800"/>
                      <a:pt x="91546" y="165629"/>
                      <a:pt x="92075" y="152400"/>
                    </a:cubicBezTo>
                    <a:cubicBezTo>
                      <a:pt x="92604" y="139171"/>
                      <a:pt x="95250" y="111125"/>
                      <a:pt x="95250" y="111125"/>
                    </a:cubicBezTo>
                    <a:cubicBezTo>
                      <a:pt x="96308" y="97367"/>
                      <a:pt x="97896" y="80433"/>
                      <a:pt x="98425" y="69850"/>
                    </a:cubicBezTo>
                    <a:cubicBezTo>
                      <a:pt x="98954" y="59267"/>
                      <a:pt x="100542" y="59267"/>
                      <a:pt x="98425" y="47625"/>
                    </a:cubicBezTo>
                    <a:cubicBezTo>
                      <a:pt x="96308" y="35983"/>
                      <a:pt x="91016" y="17991"/>
                      <a:pt x="857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0142339-0905-6A4A-92ED-5C9EB10190C7}"/>
                  </a:ext>
                </a:extLst>
              </p:cNvPr>
              <p:cNvSpPr/>
              <p:nvPr/>
            </p:nvSpPr>
            <p:spPr>
              <a:xfrm>
                <a:off x="6759121" y="4107570"/>
                <a:ext cx="67145" cy="798129"/>
              </a:xfrm>
              <a:custGeom>
                <a:avLst/>
                <a:gdLst>
                  <a:gd name="connsiteX0" fmla="*/ 0 w 67145"/>
                  <a:gd name="connsiteY0" fmla="*/ 798129 h 798129"/>
                  <a:gd name="connsiteX1" fmla="*/ 9525 w 67145"/>
                  <a:gd name="connsiteY1" fmla="*/ 728279 h 798129"/>
                  <a:gd name="connsiteX2" fmla="*/ 28575 w 67145"/>
                  <a:gd name="connsiteY2" fmla="*/ 693354 h 798129"/>
                  <a:gd name="connsiteX3" fmla="*/ 38100 w 67145"/>
                  <a:gd name="connsiteY3" fmla="*/ 652079 h 798129"/>
                  <a:gd name="connsiteX4" fmla="*/ 47625 w 67145"/>
                  <a:gd name="connsiteY4" fmla="*/ 604454 h 798129"/>
                  <a:gd name="connsiteX5" fmla="*/ 41275 w 67145"/>
                  <a:gd name="connsiteY5" fmla="*/ 560004 h 798129"/>
                  <a:gd name="connsiteX6" fmla="*/ 41275 w 67145"/>
                  <a:gd name="connsiteY6" fmla="*/ 528254 h 798129"/>
                  <a:gd name="connsiteX7" fmla="*/ 47625 w 67145"/>
                  <a:gd name="connsiteY7" fmla="*/ 483804 h 798129"/>
                  <a:gd name="connsiteX8" fmla="*/ 44450 w 67145"/>
                  <a:gd name="connsiteY8" fmla="*/ 433004 h 798129"/>
                  <a:gd name="connsiteX9" fmla="*/ 50800 w 67145"/>
                  <a:gd name="connsiteY9" fmla="*/ 382204 h 798129"/>
                  <a:gd name="connsiteX10" fmla="*/ 50800 w 67145"/>
                  <a:gd name="connsiteY10" fmla="*/ 334579 h 798129"/>
                  <a:gd name="connsiteX11" fmla="*/ 57150 w 67145"/>
                  <a:gd name="connsiteY11" fmla="*/ 290129 h 798129"/>
                  <a:gd name="connsiteX12" fmla="*/ 60325 w 67145"/>
                  <a:gd name="connsiteY12" fmla="*/ 242504 h 798129"/>
                  <a:gd name="connsiteX13" fmla="*/ 66675 w 67145"/>
                  <a:gd name="connsiteY13" fmla="*/ 185354 h 798129"/>
                  <a:gd name="connsiteX14" fmla="*/ 66675 w 67145"/>
                  <a:gd name="connsiteY14" fmla="*/ 131379 h 798129"/>
                  <a:gd name="connsiteX15" fmla="*/ 66675 w 67145"/>
                  <a:gd name="connsiteY15" fmla="*/ 90104 h 798129"/>
                  <a:gd name="connsiteX16" fmla="*/ 60325 w 67145"/>
                  <a:gd name="connsiteY16" fmla="*/ 45654 h 798129"/>
                  <a:gd name="connsiteX17" fmla="*/ 50800 w 67145"/>
                  <a:gd name="connsiteY17" fmla="*/ 4379 h 798129"/>
                  <a:gd name="connsiteX18" fmla="*/ 50800 w 67145"/>
                  <a:gd name="connsiteY18" fmla="*/ 1204 h 798129"/>
                  <a:gd name="connsiteX19" fmla="*/ 50800 w 67145"/>
                  <a:gd name="connsiteY19" fmla="*/ 1204 h 79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145" h="798129">
                    <a:moveTo>
                      <a:pt x="0" y="798129"/>
                    </a:moveTo>
                    <a:cubicBezTo>
                      <a:pt x="2381" y="771935"/>
                      <a:pt x="4762" y="745742"/>
                      <a:pt x="9525" y="728279"/>
                    </a:cubicBezTo>
                    <a:cubicBezTo>
                      <a:pt x="14288" y="710816"/>
                      <a:pt x="23812" y="706054"/>
                      <a:pt x="28575" y="693354"/>
                    </a:cubicBezTo>
                    <a:cubicBezTo>
                      <a:pt x="33338" y="680654"/>
                      <a:pt x="34925" y="666896"/>
                      <a:pt x="38100" y="652079"/>
                    </a:cubicBezTo>
                    <a:cubicBezTo>
                      <a:pt x="41275" y="637262"/>
                      <a:pt x="47096" y="619800"/>
                      <a:pt x="47625" y="604454"/>
                    </a:cubicBezTo>
                    <a:cubicBezTo>
                      <a:pt x="48154" y="589108"/>
                      <a:pt x="42333" y="572704"/>
                      <a:pt x="41275" y="560004"/>
                    </a:cubicBezTo>
                    <a:cubicBezTo>
                      <a:pt x="40217" y="547304"/>
                      <a:pt x="40217" y="540954"/>
                      <a:pt x="41275" y="528254"/>
                    </a:cubicBezTo>
                    <a:cubicBezTo>
                      <a:pt x="42333" y="515554"/>
                      <a:pt x="47096" y="499679"/>
                      <a:pt x="47625" y="483804"/>
                    </a:cubicBezTo>
                    <a:cubicBezTo>
                      <a:pt x="48154" y="467929"/>
                      <a:pt x="43921" y="449937"/>
                      <a:pt x="44450" y="433004"/>
                    </a:cubicBezTo>
                    <a:cubicBezTo>
                      <a:pt x="44979" y="416071"/>
                      <a:pt x="49742" y="398608"/>
                      <a:pt x="50800" y="382204"/>
                    </a:cubicBezTo>
                    <a:cubicBezTo>
                      <a:pt x="51858" y="365800"/>
                      <a:pt x="49742" y="349925"/>
                      <a:pt x="50800" y="334579"/>
                    </a:cubicBezTo>
                    <a:cubicBezTo>
                      <a:pt x="51858" y="319233"/>
                      <a:pt x="55563" y="305475"/>
                      <a:pt x="57150" y="290129"/>
                    </a:cubicBezTo>
                    <a:cubicBezTo>
                      <a:pt x="58738" y="274783"/>
                      <a:pt x="58738" y="259966"/>
                      <a:pt x="60325" y="242504"/>
                    </a:cubicBezTo>
                    <a:cubicBezTo>
                      <a:pt x="61912" y="225042"/>
                      <a:pt x="65617" y="203875"/>
                      <a:pt x="66675" y="185354"/>
                    </a:cubicBezTo>
                    <a:cubicBezTo>
                      <a:pt x="67733" y="166833"/>
                      <a:pt x="66675" y="131379"/>
                      <a:pt x="66675" y="131379"/>
                    </a:cubicBezTo>
                    <a:cubicBezTo>
                      <a:pt x="66675" y="115504"/>
                      <a:pt x="67733" y="104391"/>
                      <a:pt x="66675" y="90104"/>
                    </a:cubicBezTo>
                    <a:cubicBezTo>
                      <a:pt x="65617" y="75817"/>
                      <a:pt x="62971" y="59941"/>
                      <a:pt x="60325" y="45654"/>
                    </a:cubicBezTo>
                    <a:cubicBezTo>
                      <a:pt x="57679" y="31367"/>
                      <a:pt x="50800" y="4379"/>
                      <a:pt x="50800" y="4379"/>
                    </a:cubicBezTo>
                    <a:cubicBezTo>
                      <a:pt x="49213" y="-3029"/>
                      <a:pt x="50800" y="1204"/>
                      <a:pt x="50800" y="1204"/>
                    </a:cubicBezTo>
                    <a:lnTo>
                      <a:pt x="50800" y="120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7593F29-1A24-6C4A-BDE2-2B914F98710A}"/>
                  </a:ext>
                </a:extLst>
              </p:cNvPr>
              <p:cNvSpPr/>
              <p:nvPr/>
            </p:nvSpPr>
            <p:spPr>
              <a:xfrm>
                <a:off x="6832146" y="4057974"/>
                <a:ext cx="58567" cy="774700"/>
              </a:xfrm>
              <a:custGeom>
                <a:avLst/>
                <a:gdLst>
                  <a:gd name="connsiteX0" fmla="*/ 0 w 58567"/>
                  <a:gd name="connsiteY0" fmla="*/ 774700 h 774700"/>
                  <a:gd name="connsiteX1" fmla="*/ 12700 w 58567"/>
                  <a:gd name="connsiteY1" fmla="*/ 673100 h 774700"/>
                  <a:gd name="connsiteX2" fmla="*/ 28575 w 58567"/>
                  <a:gd name="connsiteY2" fmla="*/ 622300 h 774700"/>
                  <a:gd name="connsiteX3" fmla="*/ 34925 w 58567"/>
                  <a:gd name="connsiteY3" fmla="*/ 587375 h 774700"/>
                  <a:gd name="connsiteX4" fmla="*/ 44450 w 58567"/>
                  <a:gd name="connsiteY4" fmla="*/ 549275 h 774700"/>
                  <a:gd name="connsiteX5" fmla="*/ 34925 w 58567"/>
                  <a:gd name="connsiteY5" fmla="*/ 498475 h 774700"/>
                  <a:gd name="connsiteX6" fmla="*/ 31750 w 58567"/>
                  <a:gd name="connsiteY6" fmla="*/ 447675 h 774700"/>
                  <a:gd name="connsiteX7" fmla="*/ 31750 w 58567"/>
                  <a:gd name="connsiteY7" fmla="*/ 396875 h 774700"/>
                  <a:gd name="connsiteX8" fmla="*/ 38100 w 58567"/>
                  <a:gd name="connsiteY8" fmla="*/ 349250 h 774700"/>
                  <a:gd name="connsiteX9" fmla="*/ 38100 w 58567"/>
                  <a:gd name="connsiteY9" fmla="*/ 304800 h 774700"/>
                  <a:gd name="connsiteX10" fmla="*/ 53975 w 58567"/>
                  <a:gd name="connsiteY10" fmla="*/ 247650 h 774700"/>
                  <a:gd name="connsiteX11" fmla="*/ 53975 w 58567"/>
                  <a:gd name="connsiteY11" fmla="*/ 193675 h 774700"/>
                  <a:gd name="connsiteX12" fmla="*/ 57150 w 58567"/>
                  <a:gd name="connsiteY12" fmla="*/ 133350 h 774700"/>
                  <a:gd name="connsiteX13" fmla="*/ 53975 w 58567"/>
                  <a:gd name="connsiteY13" fmla="*/ 92075 h 774700"/>
                  <a:gd name="connsiteX14" fmla="*/ 9525 w 58567"/>
                  <a:gd name="connsiteY14" fmla="*/ 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67" h="774700">
                    <a:moveTo>
                      <a:pt x="0" y="774700"/>
                    </a:moveTo>
                    <a:cubicBezTo>
                      <a:pt x="3969" y="736600"/>
                      <a:pt x="7938" y="698500"/>
                      <a:pt x="12700" y="673100"/>
                    </a:cubicBezTo>
                    <a:cubicBezTo>
                      <a:pt x="17462" y="647700"/>
                      <a:pt x="24871" y="636587"/>
                      <a:pt x="28575" y="622300"/>
                    </a:cubicBezTo>
                    <a:cubicBezTo>
                      <a:pt x="32279" y="608013"/>
                      <a:pt x="32279" y="599546"/>
                      <a:pt x="34925" y="587375"/>
                    </a:cubicBezTo>
                    <a:cubicBezTo>
                      <a:pt x="37571" y="575204"/>
                      <a:pt x="44450" y="564092"/>
                      <a:pt x="44450" y="549275"/>
                    </a:cubicBezTo>
                    <a:cubicBezTo>
                      <a:pt x="44450" y="534458"/>
                      <a:pt x="37042" y="515408"/>
                      <a:pt x="34925" y="498475"/>
                    </a:cubicBezTo>
                    <a:cubicBezTo>
                      <a:pt x="32808" y="481542"/>
                      <a:pt x="32279" y="464608"/>
                      <a:pt x="31750" y="447675"/>
                    </a:cubicBezTo>
                    <a:cubicBezTo>
                      <a:pt x="31221" y="430742"/>
                      <a:pt x="30692" y="413279"/>
                      <a:pt x="31750" y="396875"/>
                    </a:cubicBezTo>
                    <a:cubicBezTo>
                      <a:pt x="32808" y="380471"/>
                      <a:pt x="37042" y="364596"/>
                      <a:pt x="38100" y="349250"/>
                    </a:cubicBezTo>
                    <a:cubicBezTo>
                      <a:pt x="39158" y="333904"/>
                      <a:pt x="35454" y="321733"/>
                      <a:pt x="38100" y="304800"/>
                    </a:cubicBezTo>
                    <a:cubicBezTo>
                      <a:pt x="40746" y="287867"/>
                      <a:pt x="51329" y="266171"/>
                      <a:pt x="53975" y="247650"/>
                    </a:cubicBezTo>
                    <a:cubicBezTo>
                      <a:pt x="56621" y="229129"/>
                      <a:pt x="53446" y="212725"/>
                      <a:pt x="53975" y="193675"/>
                    </a:cubicBezTo>
                    <a:cubicBezTo>
                      <a:pt x="54504" y="174625"/>
                      <a:pt x="57150" y="150283"/>
                      <a:pt x="57150" y="133350"/>
                    </a:cubicBezTo>
                    <a:cubicBezTo>
                      <a:pt x="57150" y="116417"/>
                      <a:pt x="61913" y="114300"/>
                      <a:pt x="53975" y="92075"/>
                    </a:cubicBezTo>
                    <a:cubicBezTo>
                      <a:pt x="46038" y="69850"/>
                      <a:pt x="27781" y="34925"/>
                      <a:pt x="95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4CF313B4-FCDC-F943-A166-70FF8947202E}"/>
                  </a:ext>
                </a:extLst>
              </p:cNvPr>
              <p:cNvSpPr/>
              <p:nvPr/>
            </p:nvSpPr>
            <p:spPr>
              <a:xfrm>
                <a:off x="6892471" y="4054799"/>
                <a:ext cx="49236" cy="698500"/>
              </a:xfrm>
              <a:custGeom>
                <a:avLst/>
                <a:gdLst>
                  <a:gd name="connsiteX0" fmla="*/ 0 w 49236"/>
                  <a:gd name="connsiteY0" fmla="*/ 698500 h 698500"/>
                  <a:gd name="connsiteX1" fmla="*/ 3175 w 49236"/>
                  <a:gd name="connsiteY1" fmla="*/ 641350 h 698500"/>
                  <a:gd name="connsiteX2" fmla="*/ 3175 w 49236"/>
                  <a:gd name="connsiteY2" fmla="*/ 596900 h 698500"/>
                  <a:gd name="connsiteX3" fmla="*/ 6350 w 49236"/>
                  <a:gd name="connsiteY3" fmla="*/ 546100 h 698500"/>
                  <a:gd name="connsiteX4" fmla="*/ 12700 w 49236"/>
                  <a:gd name="connsiteY4" fmla="*/ 495300 h 698500"/>
                  <a:gd name="connsiteX5" fmla="*/ 22225 w 49236"/>
                  <a:gd name="connsiteY5" fmla="*/ 438150 h 698500"/>
                  <a:gd name="connsiteX6" fmla="*/ 31750 w 49236"/>
                  <a:gd name="connsiteY6" fmla="*/ 371475 h 698500"/>
                  <a:gd name="connsiteX7" fmla="*/ 31750 w 49236"/>
                  <a:gd name="connsiteY7" fmla="*/ 317500 h 698500"/>
                  <a:gd name="connsiteX8" fmla="*/ 31750 w 49236"/>
                  <a:gd name="connsiteY8" fmla="*/ 263525 h 698500"/>
                  <a:gd name="connsiteX9" fmla="*/ 47625 w 49236"/>
                  <a:gd name="connsiteY9" fmla="*/ 200025 h 698500"/>
                  <a:gd name="connsiteX10" fmla="*/ 47625 w 49236"/>
                  <a:gd name="connsiteY10" fmla="*/ 139700 h 698500"/>
                  <a:gd name="connsiteX11" fmla="*/ 38100 w 49236"/>
                  <a:gd name="connsiteY11" fmla="*/ 85725 h 698500"/>
                  <a:gd name="connsiteX12" fmla="*/ 0 w 49236"/>
                  <a:gd name="connsiteY12" fmla="*/ 0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236" h="698500">
                    <a:moveTo>
                      <a:pt x="0" y="698500"/>
                    </a:moveTo>
                    <a:cubicBezTo>
                      <a:pt x="1323" y="678391"/>
                      <a:pt x="2646" y="658283"/>
                      <a:pt x="3175" y="641350"/>
                    </a:cubicBezTo>
                    <a:cubicBezTo>
                      <a:pt x="3704" y="624417"/>
                      <a:pt x="2646" y="612775"/>
                      <a:pt x="3175" y="596900"/>
                    </a:cubicBezTo>
                    <a:cubicBezTo>
                      <a:pt x="3704" y="581025"/>
                      <a:pt x="4763" y="563033"/>
                      <a:pt x="6350" y="546100"/>
                    </a:cubicBezTo>
                    <a:cubicBezTo>
                      <a:pt x="7938" y="529167"/>
                      <a:pt x="10054" y="513292"/>
                      <a:pt x="12700" y="495300"/>
                    </a:cubicBezTo>
                    <a:cubicBezTo>
                      <a:pt x="15346" y="477308"/>
                      <a:pt x="19050" y="458787"/>
                      <a:pt x="22225" y="438150"/>
                    </a:cubicBezTo>
                    <a:cubicBezTo>
                      <a:pt x="25400" y="417512"/>
                      <a:pt x="30163" y="391583"/>
                      <a:pt x="31750" y="371475"/>
                    </a:cubicBezTo>
                    <a:cubicBezTo>
                      <a:pt x="33338" y="351367"/>
                      <a:pt x="31750" y="317500"/>
                      <a:pt x="31750" y="317500"/>
                    </a:cubicBezTo>
                    <a:cubicBezTo>
                      <a:pt x="31750" y="299508"/>
                      <a:pt x="29104" y="283104"/>
                      <a:pt x="31750" y="263525"/>
                    </a:cubicBezTo>
                    <a:cubicBezTo>
                      <a:pt x="34396" y="243946"/>
                      <a:pt x="44979" y="220662"/>
                      <a:pt x="47625" y="200025"/>
                    </a:cubicBezTo>
                    <a:cubicBezTo>
                      <a:pt x="50271" y="179388"/>
                      <a:pt x="49212" y="158750"/>
                      <a:pt x="47625" y="139700"/>
                    </a:cubicBezTo>
                    <a:cubicBezTo>
                      <a:pt x="46038" y="120650"/>
                      <a:pt x="46038" y="109008"/>
                      <a:pt x="38100" y="85725"/>
                    </a:cubicBezTo>
                    <a:cubicBezTo>
                      <a:pt x="30163" y="62442"/>
                      <a:pt x="15081" y="3122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9F5E497-8F25-5945-A9C0-4F1B248B717A}"/>
                  </a:ext>
                </a:extLst>
              </p:cNvPr>
              <p:cNvGrpSpPr/>
              <p:nvPr/>
            </p:nvGrpSpPr>
            <p:grpSpPr>
              <a:xfrm>
                <a:off x="6812459" y="3771668"/>
                <a:ext cx="521495" cy="641906"/>
                <a:chOff x="6943088" y="3939619"/>
                <a:chExt cx="521495" cy="641906"/>
              </a:xfrm>
            </p:grpSpPr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5F93CC4C-FC22-D348-B765-D68E6A4ACA41}"/>
                    </a:ext>
                  </a:extLst>
                </p:cNvPr>
                <p:cNvSpPr/>
                <p:nvPr/>
              </p:nvSpPr>
              <p:spPr>
                <a:xfrm>
                  <a:off x="6943088" y="3939619"/>
                  <a:ext cx="521495" cy="641906"/>
                </a:xfrm>
                <a:custGeom>
                  <a:avLst/>
                  <a:gdLst>
                    <a:gd name="connsiteX0" fmla="*/ 305437 w 521495"/>
                    <a:gd name="connsiteY0" fmla="*/ 48181 h 642100"/>
                    <a:gd name="connsiteX1" fmla="*/ 222887 w 521495"/>
                    <a:gd name="connsiteY1" fmla="*/ 51356 h 642100"/>
                    <a:gd name="connsiteX2" fmla="*/ 200662 w 521495"/>
                    <a:gd name="connsiteY2" fmla="*/ 57706 h 642100"/>
                    <a:gd name="connsiteX3" fmla="*/ 181612 w 521495"/>
                    <a:gd name="connsiteY3" fmla="*/ 83106 h 642100"/>
                    <a:gd name="connsiteX4" fmla="*/ 159387 w 521495"/>
                    <a:gd name="connsiteY4" fmla="*/ 102156 h 642100"/>
                    <a:gd name="connsiteX5" fmla="*/ 133987 w 521495"/>
                    <a:gd name="connsiteY5" fmla="*/ 124381 h 642100"/>
                    <a:gd name="connsiteX6" fmla="*/ 111762 w 521495"/>
                    <a:gd name="connsiteY6" fmla="*/ 149781 h 642100"/>
                    <a:gd name="connsiteX7" fmla="*/ 95887 w 521495"/>
                    <a:gd name="connsiteY7" fmla="*/ 175181 h 642100"/>
                    <a:gd name="connsiteX8" fmla="*/ 83187 w 521495"/>
                    <a:gd name="connsiteY8" fmla="*/ 194231 h 642100"/>
                    <a:gd name="connsiteX9" fmla="*/ 67312 w 521495"/>
                    <a:gd name="connsiteY9" fmla="*/ 222806 h 642100"/>
                    <a:gd name="connsiteX10" fmla="*/ 54612 w 521495"/>
                    <a:gd name="connsiteY10" fmla="*/ 245031 h 642100"/>
                    <a:gd name="connsiteX11" fmla="*/ 45087 w 521495"/>
                    <a:gd name="connsiteY11" fmla="*/ 276781 h 642100"/>
                    <a:gd name="connsiteX12" fmla="*/ 38737 w 521495"/>
                    <a:gd name="connsiteY12" fmla="*/ 305356 h 642100"/>
                    <a:gd name="connsiteX13" fmla="*/ 26037 w 521495"/>
                    <a:gd name="connsiteY13" fmla="*/ 330756 h 642100"/>
                    <a:gd name="connsiteX14" fmla="*/ 10162 w 521495"/>
                    <a:gd name="connsiteY14" fmla="*/ 365681 h 642100"/>
                    <a:gd name="connsiteX15" fmla="*/ 3812 w 521495"/>
                    <a:gd name="connsiteY15" fmla="*/ 391081 h 642100"/>
                    <a:gd name="connsiteX16" fmla="*/ 637 w 521495"/>
                    <a:gd name="connsiteY16" fmla="*/ 416481 h 642100"/>
                    <a:gd name="connsiteX17" fmla="*/ 16512 w 521495"/>
                    <a:gd name="connsiteY17" fmla="*/ 429181 h 642100"/>
                    <a:gd name="connsiteX18" fmla="*/ 29212 w 521495"/>
                    <a:gd name="connsiteY18" fmla="*/ 429181 h 642100"/>
                    <a:gd name="connsiteX19" fmla="*/ 57787 w 521495"/>
                    <a:gd name="connsiteY19" fmla="*/ 403781 h 642100"/>
                    <a:gd name="connsiteX20" fmla="*/ 73662 w 521495"/>
                    <a:gd name="connsiteY20" fmla="*/ 384731 h 642100"/>
                    <a:gd name="connsiteX21" fmla="*/ 89537 w 521495"/>
                    <a:gd name="connsiteY21" fmla="*/ 368856 h 642100"/>
                    <a:gd name="connsiteX22" fmla="*/ 108587 w 521495"/>
                    <a:gd name="connsiteY22" fmla="*/ 343456 h 642100"/>
                    <a:gd name="connsiteX23" fmla="*/ 124462 w 521495"/>
                    <a:gd name="connsiteY23" fmla="*/ 321231 h 642100"/>
                    <a:gd name="connsiteX24" fmla="*/ 133987 w 521495"/>
                    <a:gd name="connsiteY24" fmla="*/ 292656 h 642100"/>
                    <a:gd name="connsiteX25" fmla="*/ 159387 w 521495"/>
                    <a:gd name="connsiteY25" fmla="*/ 254556 h 642100"/>
                    <a:gd name="connsiteX26" fmla="*/ 187962 w 521495"/>
                    <a:gd name="connsiteY26" fmla="*/ 232331 h 642100"/>
                    <a:gd name="connsiteX27" fmla="*/ 207012 w 521495"/>
                    <a:gd name="connsiteY27" fmla="*/ 232331 h 642100"/>
                    <a:gd name="connsiteX28" fmla="*/ 197487 w 521495"/>
                    <a:gd name="connsiteY28" fmla="*/ 264081 h 642100"/>
                    <a:gd name="connsiteX29" fmla="*/ 187962 w 521495"/>
                    <a:gd name="connsiteY29" fmla="*/ 299006 h 642100"/>
                    <a:gd name="connsiteX30" fmla="*/ 175262 w 521495"/>
                    <a:gd name="connsiteY30" fmla="*/ 327581 h 642100"/>
                    <a:gd name="connsiteX31" fmla="*/ 162562 w 521495"/>
                    <a:gd name="connsiteY31" fmla="*/ 356156 h 642100"/>
                    <a:gd name="connsiteX32" fmla="*/ 159387 w 521495"/>
                    <a:gd name="connsiteY32" fmla="*/ 381556 h 642100"/>
                    <a:gd name="connsiteX33" fmla="*/ 153037 w 521495"/>
                    <a:gd name="connsiteY33" fmla="*/ 422831 h 642100"/>
                    <a:gd name="connsiteX34" fmla="*/ 153037 w 521495"/>
                    <a:gd name="connsiteY34" fmla="*/ 448231 h 642100"/>
                    <a:gd name="connsiteX35" fmla="*/ 143512 w 521495"/>
                    <a:gd name="connsiteY35" fmla="*/ 473631 h 642100"/>
                    <a:gd name="connsiteX36" fmla="*/ 130812 w 521495"/>
                    <a:gd name="connsiteY36" fmla="*/ 499031 h 642100"/>
                    <a:gd name="connsiteX37" fmla="*/ 121287 w 521495"/>
                    <a:gd name="connsiteY37" fmla="*/ 524431 h 642100"/>
                    <a:gd name="connsiteX38" fmla="*/ 114937 w 521495"/>
                    <a:gd name="connsiteY38" fmla="*/ 553006 h 642100"/>
                    <a:gd name="connsiteX39" fmla="*/ 114937 w 521495"/>
                    <a:gd name="connsiteY39" fmla="*/ 581581 h 642100"/>
                    <a:gd name="connsiteX40" fmla="*/ 127637 w 521495"/>
                    <a:gd name="connsiteY40" fmla="*/ 600631 h 642100"/>
                    <a:gd name="connsiteX41" fmla="*/ 143512 w 521495"/>
                    <a:gd name="connsiteY41" fmla="*/ 597456 h 642100"/>
                    <a:gd name="connsiteX42" fmla="*/ 165737 w 521495"/>
                    <a:gd name="connsiteY42" fmla="*/ 581581 h 642100"/>
                    <a:gd name="connsiteX43" fmla="*/ 178437 w 521495"/>
                    <a:gd name="connsiteY43" fmla="*/ 578406 h 642100"/>
                    <a:gd name="connsiteX44" fmla="*/ 194312 w 521495"/>
                    <a:gd name="connsiteY44" fmla="*/ 562531 h 642100"/>
                    <a:gd name="connsiteX45" fmla="*/ 222887 w 521495"/>
                    <a:gd name="connsiteY45" fmla="*/ 511731 h 642100"/>
                    <a:gd name="connsiteX46" fmla="*/ 235587 w 521495"/>
                    <a:gd name="connsiteY46" fmla="*/ 483156 h 642100"/>
                    <a:gd name="connsiteX47" fmla="*/ 248287 w 521495"/>
                    <a:gd name="connsiteY47" fmla="*/ 464106 h 642100"/>
                    <a:gd name="connsiteX48" fmla="*/ 210187 w 521495"/>
                    <a:gd name="connsiteY48" fmla="*/ 543481 h 642100"/>
                    <a:gd name="connsiteX49" fmla="*/ 187962 w 521495"/>
                    <a:gd name="connsiteY49" fmla="*/ 581581 h 642100"/>
                    <a:gd name="connsiteX50" fmla="*/ 156212 w 521495"/>
                    <a:gd name="connsiteY50" fmla="*/ 606981 h 642100"/>
                    <a:gd name="connsiteX51" fmla="*/ 162562 w 521495"/>
                    <a:gd name="connsiteY51" fmla="*/ 629206 h 642100"/>
                    <a:gd name="connsiteX52" fmla="*/ 172087 w 521495"/>
                    <a:gd name="connsiteY52" fmla="*/ 641906 h 642100"/>
                    <a:gd name="connsiteX53" fmla="*/ 197487 w 521495"/>
                    <a:gd name="connsiteY53" fmla="*/ 619681 h 642100"/>
                    <a:gd name="connsiteX54" fmla="*/ 222887 w 521495"/>
                    <a:gd name="connsiteY54" fmla="*/ 600631 h 642100"/>
                    <a:gd name="connsiteX55" fmla="*/ 254637 w 521495"/>
                    <a:gd name="connsiteY55" fmla="*/ 578406 h 642100"/>
                    <a:gd name="connsiteX56" fmla="*/ 273687 w 521495"/>
                    <a:gd name="connsiteY56" fmla="*/ 575231 h 642100"/>
                    <a:gd name="connsiteX57" fmla="*/ 314962 w 521495"/>
                    <a:gd name="connsiteY57" fmla="*/ 549831 h 642100"/>
                    <a:gd name="connsiteX58" fmla="*/ 353062 w 521495"/>
                    <a:gd name="connsiteY58" fmla="*/ 518081 h 642100"/>
                    <a:gd name="connsiteX59" fmla="*/ 384812 w 521495"/>
                    <a:gd name="connsiteY59" fmla="*/ 486331 h 642100"/>
                    <a:gd name="connsiteX60" fmla="*/ 403862 w 521495"/>
                    <a:gd name="connsiteY60" fmla="*/ 457756 h 642100"/>
                    <a:gd name="connsiteX61" fmla="*/ 416562 w 521495"/>
                    <a:gd name="connsiteY61" fmla="*/ 432356 h 642100"/>
                    <a:gd name="connsiteX62" fmla="*/ 432437 w 521495"/>
                    <a:gd name="connsiteY62" fmla="*/ 397431 h 642100"/>
                    <a:gd name="connsiteX63" fmla="*/ 454662 w 521495"/>
                    <a:gd name="connsiteY63" fmla="*/ 362506 h 642100"/>
                    <a:gd name="connsiteX64" fmla="*/ 470537 w 521495"/>
                    <a:gd name="connsiteY64" fmla="*/ 324406 h 642100"/>
                    <a:gd name="connsiteX65" fmla="*/ 486412 w 521495"/>
                    <a:gd name="connsiteY65" fmla="*/ 276781 h 642100"/>
                    <a:gd name="connsiteX66" fmla="*/ 499112 w 521495"/>
                    <a:gd name="connsiteY66" fmla="*/ 229156 h 642100"/>
                    <a:gd name="connsiteX67" fmla="*/ 508637 w 521495"/>
                    <a:gd name="connsiteY67" fmla="*/ 184706 h 642100"/>
                    <a:gd name="connsiteX68" fmla="*/ 514987 w 521495"/>
                    <a:gd name="connsiteY68" fmla="*/ 152956 h 642100"/>
                    <a:gd name="connsiteX69" fmla="*/ 508637 w 521495"/>
                    <a:gd name="connsiteY69" fmla="*/ 127556 h 642100"/>
                    <a:gd name="connsiteX70" fmla="*/ 495937 w 521495"/>
                    <a:gd name="connsiteY70" fmla="*/ 111681 h 642100"/>
                    <a:gd name="connsiteX71" fmla="*/ 495937 w 521495"/>
                    <a:gd name="connsiteY71" fmla="*/ 76756 h 642100"/>
                    <a:gd name="connsiteX72" fmla="*/ 502287 w 521495"/>
                    <a:gd name="connsiteY72" fmla="*/ 35481 h 642100"/>
                    <a:gd name="connsiteX73" fmla="*/ 499112 w 521495"/>
                    <a:gd name="connsiteY73" fmla="*/ 556 h 642100"/>
                    <a:gd name="connsiteX74" fmla="*/ 213362 w 521495"/>
                    <a:gd name="connsiteY74" fmla="*/ 64056 h 642100"/>
                    <a:gd name="connsiteX75" fmla="*/ 200662 w 521495"/>
                    <a:gd name="connsiteY75" fmla="*/ 76756 h 642100"/>
                    <a:gd name="connsiteX76" fmla="*/ 305437 w 521495"/>
                    <a:gd name="connsiteY76" fmla="*/ 48181 h 642100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22887 w 521495"/>
                    <a:gd name="connsiteY54" fmla="*/ 600631 h 641906"/>
                    <a:gd name="connsiteX55" fmla="*/ 254637 w 521495"/>
                    <a:gd name="connsiteY55" fmla="*/ 578406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54637 w 521495"/>
                    <a:gd name="connsiteY55" fmla="*/ 578406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60987 w 521495"/>
                    <a:gd name="connsiteY55" fmla="*/ 594281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60987 w 521495"/>
                    <a:gd name="connsiteY55" fmla="*/ 594281 h 641906"/>
                    <a:gd name="connsiteX56" fmla="*/ 292737 w 521495"/>
                    <a:gd name="connsiteY56" fmla="*/ 56888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21495" h="641906">
                      <a:moveTo>
                        <a:pt x="305437" y="48181"/>
                      </a:moveTo>
                      <a:cubicBezTo>
                        <a:pt x="309141" y="43948"/>
                        <a:pt x="240349" y="49769"/>
                        <a:pt x="222887" y="51356"/>
                      </a:cubicBezTo>
                      <a:cubicBezTo>
                        <a:pt x="205425" y="52943"/>
                        <a:pt x="207541" y="52414"/>
                        <a:pt x="200662" y="57706"/>
                      </a:cubicBezTo>
                      <a:cubicBezTo>
                        <a:pt x="193783" y="62998"/>
                        <a:pt x="188491" y="75698"/>
                        <a:pt x="181612" y="83106"/>
                      </a:cubicBezTo>
                      <a:cubicBezTo>
                        <a:pt x="174733" y="90514"/>
                        <a:pt x="159387" y="102156"/>
                        <a:pt x="159387" y="102156"/>
                      </a:cubicBezTo>
                      <a:cubicBezTo>
                        <a:pt x="151449" y="109035"/>
                        <a:pt x="141924" y="116444"/>
                        <a:pt x="133987" y="124381"/>
                      </a:cubicBezTo>
                      <a:cubicBezTo>
                        <a:pt x="126050" y="132318"/>
                        <a:pt x="118112" y="141314"/>
                        <a:pt x="111762" y="149781"/>
                      </a:cubicBezTo>
                      <a:cubicBezTo>
                        <a:pt x="105412" y="158248"/>
                        <a:pt x="100649" y="167773"/>
                        <a:pt x="95887" y="175181"/>
                      </a:cubicBezTo>
                      <a:cubicBezTo>
                        <a:pt x="91124" y="182589"/>
                        <a:pt x="87949" y="186294"/>
                        <a:pt x="83187" y="194231"/>
                      </a:cubicBezTo>
                      <a:cubicBezTo>
                        <a:pt x="78424" y="202169"/>
                        <a:pt x="72075" y="214339"/>
                        <a:pt x="67312" y="222806"/>
                      </a:cubicBezTo>
                      <a:cubicBezTo>
                        <a:pt x="62549" y="231273"/>
                        <a:pt x="58316" y="236035"/>
                        <a:pt x="54612" y="245031"/>
                      </a:cubicBezTo>
                      <a:cubicBezTo>
                        <a:pt x="50908" y="254027"/>
                        <a:pt x="47733" y="266727"/>
                        <a:pt x="45087" y="276781"/>
                      </a:cubicBezTo>
                      <a:cubicBezTo>
                        <a:pt x="42441" y="286835"/>
                        <a:pt x="41912" y="296360"/>
                        <a:pt x="38737" y="305356"/>
                      </a:cubicBezTo>
                      <a:cubicBezTo>
                        <a:pt x="35562" y="314352"/>
                        <a:pt x="30799" y="320702"/>
                        <a:pt x="26037" y="330756"/>
                      </a:cubicBezTo>
                      <a:cubicBezTo>
                        <a:pt x="21274" y="340810"/>
                        <a:pt x="13866" y="355627"/>
                        <a:pt x="10162" y="365681"/>
                      </a:cubicBezTo>
                      <a:cubicBezTo>
                        <a:pt x="6458" y="375735"/>
                        <a:pt x="5399" y="382614"/>
                        <a:pt x="3812" y="391081"/>
                      </a:cubicBezTo>
                      <a:cubicBezTo>
                        <a:pt x="2225" y="399548"/>
                        <a:pt x="-1480" y="410131"/>
                        <a:pt x="637" y="416481"/>
                      </a:cubicBezTo>
                      <a:cubicBezTo>
                        <a:pt x="2754" y="422831"/>
                        <a:pt x="16512" y="429181"/>
                        <a:pt x="16512" y="429181"/>
                      </a:cubicBezTo>
                      <a:cubicBezTo>
                        <a:pt x="21274" y="431298"/>
                        <a:pt x="22333" y="433414"/>
                        <a:pt x="29212" y="429181"/>
                      </a:cubicBezTo>
                      <a:cubicBezTo>
                        <a:pt x="36091" y="424948"/>
                        <a:pt x="50379" y="411189"/>
                        <a:pt x="57787" y="403781"/>
                      </a:cubicBezTo>
                      <a:cubicBezTo>
                        <a:pt x="65195" y="396373"/>
                        <a:pt x="68370" y="390552"/>
                        <a:pt x="73662" y="384731"/>
                      </a:cubicBezTo>
                      <a:cubicBezTo>
                        <a:pt x="78954" y="378910"/>
                        <a:pt x="83716" y="375735"/>
                        <a:pt x="89537" y="368856"/>
                      </a:cubicBezTo>
                      <a:cubicBezTo>
                        <a:pt x="95358" y="361977"/>
                        <a:pt x="102766" y="351393"/>
                        <a:pt x="108587" y="343456"/>
                      </a:cubicBezTo>
                      <a:cubicBezTo>
                        <a:pt x="114408" y="335519"/>
                        <a:pt x="120229" y="329698"/>
                        <a:pt x="124462" y="321231"/>
                      </a:cubicBezTo>
                      <a:cubicBezTo>
                        <a:pt x="128695" y="312764"/>
                        <a:pt x="128166" y="303768"/>
                        <a:pt x="133987" y="292656"/>
                      </a:cubicBezTo>
                      <a:cubicBezTo>
                        <a:pt x="139808" y="281544"/>
                        <a:pt x="150391" y="264610"/>
                        <a:pt x="159387" y="254556"/>
                      </a:cubicBezTo>
                      <a:cubicBezTo>
                        <a:pt x="168383" y="244502"/>
                        <a:pt x="180025" y="236035"/>
                        <a:pt x="187962" y="232331"/>
                      </a:cubicBezTo>
                      <a:cubicBezTo>
                        <a:pt x="195899" y="228627"/>
                        <a:pt x="205425" y="227039"/>
                        <a:pt x="207012" y="232331"/>
                      </a:cubicBezTo>
                      <a:cubicBezTo>
                        <a:pt x="208599" y="237623"/>
                        <a:pt x="200662" y="252968"/>
                        <a:pt x="197487" y="264081"/>
                      </a:cubicBezTo>
                      <a:cubicBezTo>
                        <a:pt x="194312" y="275194"/>
                        <a:pt x="191666" y="288423"/>
                        <a:pt x="187962" y="299006"/>
                      </a:cubicBezTo>
                      <a:cubicBezTo>
                        <a:pt x="184258" y="309589"/>
                        <a:pt x="175262" y="327581"/>
                        <a:pt x="175262" y="327581"/>
                      </a:cubicBezTo>
                      <a:cubicBezTo>
                        <a:pt x="171029" y="337106"/>
                        <a:pt x="165208" y="347160"/>
                        <a:pt x="162562" y="356156"/>
                      </a:cubicBezTo>
                      <a:cubicBezTo>
                        <a:pt x="159916" y="365152"/>
                        <a:pt x="160974" y="370444"/>
                        <a:pt x="159387" y="381556"/>
                      </a:cubicBezTo>
                      <a:cubicBezTo>
                        <a:pt x="157800" y="392668"/>
                        <a:pt x="154095" y="411719"/>
                        <a:pt x="153037" y="422831"/>
                      </a:cubicBezTo>
                      <a:cubicBezTo>
                        <a:pt x="151979" y="433943"/>
                        <a:pt x="154624" y="439764"/>
                        <a:pt x="153037" y="448231"/>
                      </a:cubicBezTo>
                      <a:cubicBezTo>
                        <a:pt x="151450" y="456698"/>
                        <a:pt x="147216" y="465164"/>
                        <a:pt x="143512" y="473631"/>
                      </a:cubicBezTo>
                      <a:cubicBezTo>
                        <a:pt x="139808" y="482098"/>
                        <a:pt x="134516" y="490564"/>
                        <a:pt x="130812" y="499031"/>
                      </a:cubicBezTo>
                      <a:cubicBezTo>
                        <a:pt x="127108" y="507498"/>
                        <a:pt x="123933" y="515435"/>
                        <a:pt x="121287" y="524431"/>
                      </a:cubicBezTo>
                      <a:cubicBezTo>
                        <a:pt x="118641" y="533427"/>
                        <a:pt x="115995" y="543481"/>
                        <a:pt x="114937" y="553006"/>
                      </a:cubicBezTo>
                      <a:cubicBezTo>
                        <a:pt x="113879" y="562531"/>
                        <a:pt x="112820" y="573644"/>
                        <a:pt x="114937" y="581581"/>
                      </a:cubicBezTo>
                      <a:cubicBezTo>
                        <a:pt x="117054" y="589518"/>
                        <a:pt x="122875" y="597985"/>
                        <a:pt x="127637" y="600631"/>
                      </a:cubicBezTo>
                      <a:cubicBezTo>
                        <a:pt x="132399" y="603277"/>
                        <a:pt x="137162" y="600631"/>
                        <a:pt x="143512" y="597456"/>
                      </a:cubicBezTo>
                      <a:cubicBezTo>
                        <a:pt x="149862" y="594281"/>
                        <a:pt x="165737" y="581581"/>
                        <a:pt x="165737" y="581581"/>
                      </a:cubicBezTo>
                      <a:cubicBezTo>
                        <a:pt x="171558" y="578406"/>
                        <a:pt x="173675" y="581581"/>
                        <a:pt x="178437" y="578406"/>
                      </a:cubicBezTo>
                      <a:cubicBezTo>
                        <a:pt x="183199" y="575231"/>
                        <a:pt x="186904" y="573644"/>
                        <a:pt x="194312" y="562531"/>
                      </a:cubicBezTo>
                      <a:cubicBezTo>
                        <a:pt x="201720" y="551419"/>
                        <a:pt x="216008" y="524960"/>
                        <a:pt x="222887" y="511731"/>
                      </a:cubicBezTo>
                      <a:cubicBezTo>
                        <a:pt x="229766" y="498502"/>
                        <a:pt x="231354" y="491093"/>
                        <a:pt x="235587" y="483156"/>
                      </a:cubicBezTo>
                      <a:cubicBezTo>
                        <a:pt x="239820" y="475219"/>
                        <a:pt x="252520" y="454052"/>
                        <a:pt x="248287" y="464106"/>
                      </a:cubicBezTo>
                      <a:cubicBezTo>
                        <a:pt x="244054" y="474160"/>
                        <a:pt x="220241" y="523902"/>
                        <a:pt x="210187" y="543481"/>
                      </a:cubicBezTo>
                      <a:cubicBezTo>
                        <a:pt x="200133" y="563060"/>
                        <a:pt x="196958" y="570998"/>
                        <a:pt x="187962" y="581581"/>
                      </a:cubicBezTo>
                      <a:cubicBezTo>
                        <a:pt x="178966" y="592164"/>
                        <a:pt x="160445" y="599044"/>
                        <a:pt x="156212" y="606981"/>
                      </a:cubicBezTo>
                      <a:cubicBezTo>
                        <a:pt x="151979" y="614918"/>
                        <a:pt x="159916" y="623385"/>
                        <a:pt x="162562" y="629206"/>
                      </a:cubicBezTo>
                      <a:cubicBezTo>
                        <a:pt x="165208" y="635027"/>
                        <a:pt x="165208" y="641906"/>
                        <a:pt x="172087" y="641906"/>
                      </a:cubicBezTo>
                      <a:cubicBezTo>
                        <a:pt x="178966" y="641906"/>
                        <a:pt x="193783" y="633969"/>
                        <a:pt x="203837" y="629206"/>
                      </a:cubicBezTo>
                      <a:cubicBezTo>
                        <a:pt x="213891" y="624444"/>
                        <a:pt x="222887" y="619152"/>
                        <a:pt x="232412" y="613331"/>
                      </a:cubicBezTo>
                      <a:cubicBezTo>
                        <a:pt x="241937" y="607510"/>
                        <a:pt x="250933" y="601689"/>
                        <a:pt x="260987" y="594281"/>
                      </a:cubicBezTo>
                      <a:cubicBezTo>
                        <a:pt x="271041" y="586873"/>
                        <a:pt x="283741" y="576289"/>
                        <a:pt x="292737" y="568881"/>
                      </a:cubicBezTo>
                      <a:cubicBezTo>
                        <a:pt x="301733" y="561473"/>
                        <a:pt x="304908" y="558298"/>
                        <a:pt x="314962" y="549831"/>
                      </a:cubicBezTo>
                      <a:cubicBezTo>
                        <a:pt x="325016" y="541364"/>
                        <a:pt x="341420" y="528664"/>
                        <a:pt x="353062" y="518081"/>
                      </a:cubicBezTo>
                      <a:cubicBezTo>
                        <a:pt x="364704" y="507498"/>
                        <a:pt x="376345" y="496385"/>
                        <a:pt x="384812" y="486331"/>
                      </a:cubicBezTo>
                      <a:cubicBezTo>
                        <a:pt x="393279" y="476277"/>
                        <a:pt x="398570" y="466752"/>
                        <a:pt x="403862" y="457756"/>
                      </a:cubicBezTo>
                      <a:cubicBezTo>
                        <a:pt x="409154" y="448760"/>
                        <a:pt x="411800" y="442410"/>
                        <a:pt x="416562" y="432356"/>
                      </a:cubicBezTo>
                      <a:cubicBezTo>
                        <a:pt x="421325" y="422302"/>
                        <a:pt x="426087" y="409073"/>
                        <a:pt x="432437" y="397431"/>
                      </a:cubicBezTo>
                      <a:cubicBezTo>
                        <a:pt x="438787" y="385789"/>
                        <a:pt x="448312" y="374677"/>
                        <a:pt x="454662" y="362506"/>
                      </a:cubicBezTo>
                      <a:cubicBezTo>
                        <a:pt x="461012" y="350335"/>
                        <a:pt x="465245" y="338693"/>
                        <a:pt x="470537" y="324406"/>
                      </a:cubicBezTo>
                      <a:cubicBezTo>
                        <a:pt x="475829" y="310119"/>
                        <a:pt x="481650" y="292656"/>
                        <a:pt x="486412" y="276781"/>
                      </a:cubicBezTo>
                      <a:cubicBezTo>
                        <a:pt x="491174" y="260906"/>
                        <a:pt x="495408" y="244502"/>
                        <a:pt x="499112" y="229156"/>
                      </a:cubicBezTo>
                      <a:cubicBezTo>
                        <a:pt x="502816" y="213810"/>
                        <a:pt x="505991" y="197406"/>
                        <a:pt x="508637" y="184706"/>
                      </a:cubicBezTo>
                      <a:cubicBezTo>
                        <a:pt x="511283" y="172006"/>
                        <a:pt x="514987" y="162481"/>
                        <a:pt x="514987" y="152956"/>
                      </a:cubicBezTo>
                      <a:cubicBezTo>
                        <a:pt x="514987" y="143431"/>
                        <a:pt x="511812" y="134435"/>
                        <a:pt x="508637" y="127556"/>
                      </a:cubicBezTo>
                      <a:cubicBezTo>
                        <a:pt x="505462" y="120677"/>
                        <a:pt x="498054" y="120148"/>
                        <a:pt x="495937" y="111681"/>
                      </a:cubicBezTo>
                      <a:cubicBezTo>
                        <a:pt x="493820" y="103214"/>
                        <a:pt x="494879" y="89456"/>
                        <a:pt x="495937" y="76756"/>
                      </a:cubicBezTo>
                      <a:cubicBezTo>
                        <a:pt x="496995" y="64056"/>
                        <a:pt x="501758" y="48181"/>
                        <a:pt x="502287" y="35481"/>
                      </a:cubicBezTo>
                      <a:cubicBezTo>
                        <a:pt x="502816" y="22781"/>
                        <a:pt x="547266" y="-4206"/>
                        <a:pt x="499112" y="556"/>
                      </a:cubicBezTo>
                      <a:cubicBezTo>
                        <a:pt x="450958" y="5318"/>
                        <a:pt x="263104" y="51356"/>
                        <a:pt x="213362" y="64056"/>
                      </a:cubicBezTo>
                      <a:cubicBezTo>
                        <a:pt x="163620" y="76756"/>
                        <a:pt x="183199" y="87339"/>
                        <a:pt x="200662" y="76756"/>
                      </a:cubicBezTo>
                      <a:cubicBezTo>
                        <a:pt x="218124" y="66173"/>
                        <a:pt x="301733" y="52414"/>
                        <a:pt x="305437" y="48181"/>
                      </a:cubicBezTo>
                      <a:close/>
                    </a:path>
                  </a:pathLst>
                </a:custGeom>
                <a:solidFill>
                  <a:srgbClr val="FCE1C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4D79788E-DDE0-4446-AE17-EBDF32B1A6B7}"/>
                    </a:ext>
                  </a:extLst>
                </p:cNvPr>
                <p:cNvSpPr/>
                <p:nvPr/>
              </p:nvSpPr>
              <p:spPr>
                <a:xfrm>
                  <a:off x="7184562" y="4132263"/>
                  <a:ext cx="92178" cy="276225"/>
                </a:xfrm>
                <a:custGeom>
                  <a:avLst/>
                  <a:gdLst>
                    <a:gd name="connsiteX0" fmla="*/ 0 w 92178"/>
                    <a:gd name="connsiteY0" fmla="*/ 276225 h 276225"/>
                    <a:gd name="connsiteX1" fmla="*/ 31750 w 92178"/>
                    <a:gd name="connsiteY1" fmla="*/ 215900 h 276225"/>
                    <a:gd name="connsiteX2" fmla="*/ 57150 w 92178"/>
                    <a:gd name="connsiteY2" fmla="*/ 149225 h 276225"/>
                    <a:gd name="connsiteX3" fmla="*/ 79375 w 92178"/>
                    <a:gd name="connsiteY3" fmla="*/ 85725 h 276225"/>
                    <a:gd name="connsiteX4" fmla="*/ 92075 w 92178"/>
                    <a:gd name="connsiteY4" fmla="*/ 41275 h 276225"/>
                    <a:gd name="connsiteX5" fmla="*/ 85725 w 92178"/>
                    <a:gd name="connsiteY5" fmla="*/ 0 h 276225"/>
                    <a:gd name="connsiteX6" fmla="*/ 85725 w 92178"/>
                    <a:gd name="connsiteY6" fmla="*/ 0 h 276225"/>
                    <a:gd name="connsiteX7" fmla="*/ 92075 w 92178"/>
                    <a:gd name="connsiteY7" fmla="*/ 127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178" h="276225">
                      <a:moveTo>
                        <a:pt x="0" y="276225"/>
                      </a:moveTo>
                      <a:cubicBezTo>
                        <a:pt x="11112" y="256646"/>
                        <a:pt x="22225" y="237067"/>
                        <a:pt x="31750" y="215900"/>
                      </a:cubicBezTo>
                      <a:cubicBezTo>
                        <a:pt x="41275" y="194733"/>
                        <a:pt x="49213" y="170921"/>
                        <a:pt x="57150" y="149225"/>
                      </a:cubicBezTo>
                      <a:cubicBezTo>
                        <a:pt x="65087" y="127529"/>
                        <a:pt x="73554" y="103717"/>
                        <a:pt x="79375" y="85725"/>
                      </a:cubicBezTo>
                      <a:cubicBezTo>
                        <a:pt x="85196" y="67733"/>
                        <a:pt x="91017" y="55562"/>
                        <a:pt x="92075" y="41275"/>
                      </a:cubicBezTo>
                      <a:cubicBezTo>
                        <a:pt x="93133" y="26988"/>
                        <a:pt x="85725" y="0"/>
                        <a:pt x="85725" y="0"/>
                      </a:cubicBezTo>
                      <a:lnTo>
                        <a:pt x="85725" y="0"/>
                      </a:lnTo>
                      <a:lnTo>
                        <a:pt x="92075" y="1270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BA85F66D-30ED-6445-ABAF-8B60413F8739}"/>
                    </a:ext>
                  </a:extLst>
                </p:cNvPr>
                <p:cNvSpPr/>
                <p:nvPr/>
              </p:nvSpPr>
              <p:spPr>
                <a:xfrm>
                  <a:off x="7223125" y="4114800"/>
                  <a:ext cx="149225" cy="396875"/>
                </a:xfrm>
                <a:custGeom>
                  <a:avLst/>
                  <a:gdLst>
                    <a:gd name="connsiteX0" fmla="*/ 133350 w 149225"/>
                    <a:gd name="connsiteY0" fmla="*/ 0 h 396875"/>
                    <a:gd name="connsiteX1" fmla="*/ 149225 w 149225"/>
                    <a:gd name="connsiteY1" fmla="*/ 73025 h 396875"/>
                    <a:gd name="connsiteX2" fmla="*/ 133350 w 149225"/>
                    <a:gd name="connsiteY2" fmla="*/ 120650 h 396875"/>
                    <a:gd name="connsiteX3" fmla="*/ 123825 w 149225"/>
                    <a:gd name="connsiteY3" fmla="*/ 152400 h 396875"/>
                    <a:gd name="connsiteX4" fmla="*/ 114300 w 149225"/>
                    <a:gd name="connsiteY4" fmla="*/ 193675 h 396875"/>
                    <a:gd name="connsiteX5" fmla="*/ 92075 w 149225"/>
                    <a:gd name="connsiteY5" fmla="*/ 247650 h 396875"/>
                    <a:gd name="connsiteX6" fmla="*/ 63500 w 149225"/>
                    <a:gd name="connsiteY6" fmla="*/ 292100 h 396875"/>
                    <a:gd name="connsiteX7" fmla="*/ 38100 w 149225"/>
                    <a:gd name="connsiteY7" fmla="*/ 342900 h 396875"/>
                    <a:gd name="connsiteX8" fmla="*/ 0 w 149225"/>
                    <a:gd name="connsiteY8" fmla="*/ 396875 h 396875"/>
                    <a:gd name="connsiteX9" fmla="*/ 0 w 149225"/>
                    <a:gd name="connsiteY9" fmla="*/ 396875 h 39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9225" h="396875">
                      <a:moveTo>
                        <a:pt x="133350" y="0"/>
                      </a:moveTo>
                      <a:cubicBezTo>
                        <a:pt x="141287" y="26458"/>
                        <a:pt x="149225" y="52917"/>
                        <a:pt x="149225" y="73025"/>
                      </a:cubicBezTo>
                      <a:cubicBezTo>
                        <a:pt x="149225" y="93133"/>
                        <a:pt x="137583" y="107421"/>
                        <a:pt x="133350" y="120650"/>
                      </a:cubicBezTo>
                      <a:cubicBezTo>
                        <a:pt x="129117" y="133879"/>
                        <a:pt x="127000" y="140229"/>
                        <a:pt x="123825" y="152400"/>
                      </a:cubicBezTo>
                      <a:cubicBezTo>
                        <a:pt x="120650" y="164571"/>
                        <a:pt x="119592" y="177800"/>
                        <a:pt x="114300" y="193675"/>
                      </a:cubicBezTo>
                      <a:cubicBezTo>
                        <a:pt x="109008" y="209550"/>
                        <a:pt x="100542" y="231246"/>
                        <a:pt x="92075" y="247650"/>
                      </a:cubicBezTo>
                      <a:cubicBezTo>
                        <a:pt x="83608" y="264054"/>
                        <a:pt x="72496" y="276225"/>
                        <a:pt x="63500" y="292100"/>
                      </a:cubicBezTo>
                      <a:cubicBezTo>
                        <a:pt x="54504" y="307975"/>
                        <a:pt x="48683" y="325438"/>
                        <a:pt x="38100" y="342900"/>
                      </a:cubicBezTo>
                      <a:cubicBezTo>
                        <a:pt x="27517" y="360363"/>
                        <a:pt x="0" y="396875"/>
                        <a:pt x="0" y="396875"/>
                      </a:cubicBezTo>
                      <a:lnTo>
                        <a:pt x="0" y="396875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38B3EB2-214A-2844-AA35-6919F90D0FBC}"/>
                  </a:ext>
                </a:extLst>
              </p:cNvPr>
              <p:cNvSpPr/>
              <p:nvPr/>
            </p:nvSpPr>
            <p:spPr>
              <a:xfrm>
                <a:off x="5295446" y="4057974"/>
                <a:ext cx="69850" cy="1654175"/>
              </a:xfrm>
              <a:custGeom>
                <a:avLst/>
                <a:gdLst>
                  <a:gd name="connsiteX0" fmla="*/ 0 w 69850"/>
                  <a:gd name="connsiteY0" fmla="*/ 1654175 h 1654175"/>
                  <a:gd name="connsiteX1" fmla="*/ 3175 w 69850"/>
                  <a:gd name="connsiteY1" fmla="*/ 1549400 h 1654175"/>
                  <a:gd name="connsiteX2" fmla="*/ 12700 w 69850"/>
                  <a:gd name="connsiteY2" fmla="*/ 1495425 h 1654175"/>
                  <a:gd name="connsiteX3" fmla="*/ 25400 w 69850"/>
                  <a:gd name="connsiteY3" fmla="*/ 1457325 h 1654175"/>
                  <a:gd name="connsiteX4" fmla="*/ 25400 w 69850"/>
                  <a:gd name="connsiteY4" fmla="*/ 1403350 h 1654175"/>
                  <a:gd name="connsiteX5" fmla="*/ 31750 w 69850"/>
                  <a:gd name="connsiteY5" fmla="*/ 1346200 h 1654175"/>
                  <a:gd name="connsiteX6" fmla="*/ 31750 w 69850"/>
                  <a:gd name="connsiteY6" fmla="*/ 1279525 h 1654175"/>
                  <a:gd name="connsiteX7" fmla="*/ 34925 w 69850"/>
                  <a:gd name="connsiteY7" fmla="*/ 1225550 h 1654175"/>
                  <a:gd name="connsiteX8" fmla="*/ 50800 w 69850"/>
                  <a:gd name="connsiteY8" fmla="*/ 1184275 h 1654175"/>
                  <a:gd name="connsiteX9" fmla="*/ 50800 w 69850"/>
                  <a:gd name="connsiteY9" fmla="*/ 1127125 h 1654175"/>
                  <a:gd name="connsiteX10" fmla="*/ 44450 w 69850"/>
                  <a:gd name="connsiteY10" fmla="*/ 1089025 h 1654175"/>
                  <a:gd name="connsiteX11" fmla="*/ 44450 w 69850"/>
                  <a:gd name="connsiteY11" fmla="*/ 1031875 h 1654175"/>
                  <a:gd name="connsiteX12" fmla="*/ 47625 w 69850"/>
                  <a:gd name="connsiteY12" fmla="*/ 977900 h 1654175"/>
                  <a:gd name="connsiteX13" fmla="*/ 53975 w 69850"/>
                  <a:gd name="connsiteY13" fmla="*/ 927100 h 1654175"/>
                  <a:gd name="connsiteX14" fmla="*/ 60325 w 69850"/>
                  <a:gd name="connsiteY14" fmla="*/ 895350 h 1654175"/>
                  <a:gd name="connsiteX15" fmla="*/ 66675 w 69850"/>
                  <a:gd name="connsiteY15" fmla="*/ 863600 h 1654175"/>
                  <a:gd name="connsiteX16" fmla="*/ 53975 w 69850"/>
                  <a:gd name="connsiteY16" fmla="*/ 825500 h 1654175"/>
                  <a:gd name="connsiteX17" fmla="*/ 44450 w 69850"/>
                  <a:gd name="connsiteY17" fmla="*/ 800100 h 1654175"/>
                  <a:gd name="connsiteX18" fmla="*/ 63500 w 69850"/>
                  <a:gd name="connsiteY18" fmla="*/ 768350 h 1654175"/>
                  <a:gd name="connsiteX19" fmla="*/ 69850 w 69850"/>
                  <a:gd name="connsiteY19" fmla="*/ 711200 h 1654175"/>
                  <a:gd name="connsiteX20" fmla="*/ 63500 w 69850"/>
                  <a:gd name="connsiteY20" fmla="*/ 673100 h 1654175"/>
                  <a:gd name="connsiteX21" fmla="*/ 53975 w 69850"/>
                  <a:gd name="connsiteY21" fmla="*/ 603250 h 1654175"/>
                  <a:gd name="connsiteX22" fmla="*/ 53975 w 69850"/>
                  <a:gd name="connsiteY22" fmla="*/ 536575 h 1654175"/>
                  <a:gd name="connsiteX23" fmla="*/ 47625 w 69850"/>
                  <a:gd name="connsiteY23" fmla="*/ 469900 h 1654175"/>
                  <a:gd name="connsiteX24" fmla="*/ 44450 w 69850"/>
                  <a:gd name="connsiteY24" fmla="*/ 409575 h 1654175"/>
                  <a:gd name="connsiteX25" fmla="*/ 38100 w 69850"/>
                  <a:gd name="connsiteY25" fmla="*/ 346075 h 1654175"/>
                  <a:gd name="connsiteX26" fmla="*/ 28575 w 69850"/>
                  <a:gd name="connsiteY26" fmla="*/ 292100 h 1654175"/>
                  <a:gd name="connsiteX27" fmla="*/ 28575 w 69850"/>
                  <a:gd name="connsiteY27" fmla="*/ 222250 h 1654175"/>
                  <a:gd name="connsiteX28" fmla="*/ 25400 w 69850"/>
                  <a:gd name="connsiteY28" fmla="*/ 149225 h 1654175"/>
                  <a:gd name="connsiteX29" fmla="*/ 19050 w 69850"/>
                  <a:gd name="connsiteY29" fmla="*/ 82550 h 1654175"/>
                  <a:gd name="connsiteX30" fmla="*/ 34925 w 69850"/>
                  <a:gd name="connsiteY30" fmla="*/ 0 h 165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9850" h="1654175">
                    <a:moveTo>
                      <a:pt x="0" y="1654175"/>
                    </a:moveTo>
                    <a:cubicBezTo>
                      <a:pt x="529" y="1615016"/>
                      <a:pt x="1058" y="1575858"/>
                      <a:pt x="3175" y="1549400"/>
                    </a:cubicBezTo>
                    <a:cubicBezTo>
                      <a:pt x="5292" y="1522942"/>
                      <a:pt x="8996" y="1510771"/>
                      <a:pt x="12700" y="1495425"/>
                    </a:cubicBezTo>
                    <a:cubicBezTo>
                      <a:pt x="16404" y="1480079"/>
                      <a:pt x="23283" y="1472671"/>
                      <a:pt x="25400" y="1457325"/>
                    </a:cubicBezTo>
                    <a:cubicBezTo>
                      <a:pt x="27517" y="1441979"/>
                      <a:pt x="24342" y="1421871"/>
                      <a:pt x="25400" y="1403350"/>
                    </a:cubicBezTo>
                    <a:cubicBezTo>
                      <a:pt x="26458" y="1384829"/>
                      <a:pt x="30692" y="1366837"/>
                      <a:pt x="31750" y="1346200"/>
                    </a:cubicBezTo>
                    <a:cubicBezTo>
                      <a:pt x="32808" y="1325563"/>
                      <a:pt x="31221" y="1299633"/>
                      <a:pt x="31750" y="1279525"/>
                    </a:cubicBezTo>
                    <a:cubicBezTo>
                      <a:pt x="32279" y="1259417"/>
                      <a:pt x="31750" y="1241425"/>
                      <a:pt x="34925" y="1225550"/>
                    </a:cubicBezTo>
                    <a:cubicBezTo>
                      <a:pt x="38100" y="1209675"/>
                      <a:pt x="48154" y="1200679"/>
                      <a:pt x="50800" y="1184275"/>
                    </a:cubicBezTo>
                    <a:cubicBezTo>
                      <a:pt x="53446" y="1167871"/>
                      <a:pt x="51858" y="1143000"/>
                      <a:pt x="50800" y="1127125"/>
                    </a:cubicBezTo>
                    <a:cubicBezTo>
                      <a:pt x="49742" y="1111250"/>
                      <a:pt x="45508" y="1104900"/>
                      <a:pt x="44450" y="1089025"/>
                    </a:cubicBezTo>
                    <a:cubicBezTo>
                      <a:pt x="43392" y="1073150"/>
                      <a:pt x="43921" y="1050396"/>
                      <a:pt x="44450" y="1031875"/>
                    </a:cubicBezTo>
                    <a:cubicBezTo>
                      <a:pt x="44979" y="1013354"/>
                      <a:pt x="46038" y="995362"/>
                      <a:pt x="47625" y="977900"/>
                    </a:cubicBezTo>
                    <a:cubicBezTo>
                      <a:pt x="49212" y="960438"/>
                      <a:pt x="51858" y="940858"/>
                      <a:pt x="53975" y="927100"/>
                    </a:cubicBezTo>
                    <a:cubicBezTo>
                      <a:pt x="56092" y="913342"/>
                      <a:pt x="60325" y="895350"/>
                      <a:pt x="60325" y="895350"/>
                    </a:cubicBezTo>
                    <a:cubicBezTo>
                      <a:pt x="62442" y="884767"/>
                      <a:pt x="67733" y="875242"/>
                      <a:pt x="66675" y="863600"/>
                    </a:cubicBezTo>
                    <a:cubicBezTo>
                      <a:pt x="65617" y="851958"/>
                      <a:pt x="57679" y="836083"/>
                      <a:pt x="53975" y="825500"/>
                    </a:cubicBezTo>
                    <a:cubicBezTo>
                      <a:pt x="50271" y="814917"/>
                      <a:pt x="42863" y="809625"/>
                      <a:pt x="44450" y="800100"/>
                    </a:cubicBezTo>
                    <a:cubicBezTo>
                      <a:pt x="46038" y="790575"/>
                      <a:pt x="59267" y="783167"/>
                      <a:pt x="63500" y="768350"/>
                    </a:cubicBezTo>
                    <a:cubicBezTo>
                      <a:pt x="67733" y="753533"/>
                      <a:pt x="69850" y="727075"/>
                      <a:pt x="69850" y="711200"/>
                    </a:cubicBezTo>
                    <a:cubicBezTo>
                      <a:pt x="69850" y="695325"/>
                      <a:pt x="66146" y="691092"/>
                      <a:pt x="63500" y="673100"/>
                    </a:cubicBezTo>
                    <a:cubicBezTo>
                      <a:pt x="60854" y="655108"/>
                      <a:pt x="55562" y="626004"/>
                      <a:pt x="53975" y="603250"/>
                    </a:cubicBezTo>
                    <a:cubicBezTo>
                      <a:pt x="52388" y="580496"/>
                      <a:pt x="55033" y="558800"/>
                      <a:pt x="53975" y="536575"/>
                    </a:cubicBezTo>
                    <a:cubicBezTo>
                      <a:pt x="52917" y="514350"/>
                      <a:pt x="49212" y="491067"/>
                      <a:pt x="47625" y="469900"/>
                    </a:cubicBezTo>
                    <a:cubicBezTo>
                      <a:pt x="46038" y="448733"/>
                      <a:pt x="46037" y="430212"/>
                      <a:pt x="44450" y="409575"/>
                    </a:cubicBezTo>
                    <a:cubicBezTo>
                      <a:pt x="42863" y="388938"/>
                      <a:pt x="40746" y="365654"/>
                      <a:pt x="38100" y="346075"/>
                    </a:cubicBezTo>
                    <a:cubicBezTo>
                      <a:pt x="35454" y="326496"/>
                      <a:pt x="30162" y="312737"/>
                      <a:pt x="28575" y="292100"/>
                    </a:cubicBezTo>
                    <a:cubicBezTo>
                      <a:pt x="26988" y="271463"/>
                      <a:pt x="29104" y="246062"/>
                      <a:pt x="28575" y="222250"/>
                    </a:cubicBezTo>
                    <a:cubicBezTo>
                      <a:pt x="28046" y="198438"/>
                      <a:pt x="26988" y="172508"/>
                      <a:pt x="25400" y="149225"/>
                    </a:cubicBezTo>
                    <a:cubicBezTo>
                      <a:pt x="23813" y="125942"/>
                      <a:pt x="17463" y="107421"/>
                      <a:pt x="19050" y="82550"/>
                    </a:cubicBezTo>
                    <a:cubicBezTo>
                      <a:pt x="20638" y="57679"/>
                      <a:pt x="27781" y="28839"/>
                      <a:pt x="349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51">
                <a:extLst>
                  <a:ext uri="{FF2B5EF4-FFF2-40B4-BE49-F238E27FC236}">
                    <a16:creationId xmlns:a16="http://schemas.microsoft.com/office/drawing/2014/main" id="{ABE6B77C-3E8F-1443-8D1D-574191164D13}"/>
                  </a:ext>
                </a:extLst>
              </p:cNvPr>
              <p:cNvSpPr/>
              <p:nvPr/>
            </p:nvSpPr>
            <p:spPr>
              <a:xfrm>
                <a:off x="6918143" y="3661099"/>
                <a:ext cx="454177" cy="174625"/>
              </a:xfrm>
              <a:custGeom>
                <a:avLst/>
                <a:gdLst>
                  <a:gd name="connsiteX0" fmla="*/ 0 w 438302"/>
                  <a:gd name="connsiteY0" fmla="*/ 0 h 88900"/>
                  <a:gd name="connsiteX1" fmla="*/ 438302 w 438302"/>
                  <a:gd name="connsiteY1" fmla="*/ 0 h 88900"/>
                  <a:gd name="connsiteX2" fmla="*/ 438302 w 438302"/>
                  <a:gd name="connsiteY2" fmla="*/ 88900 h 88900"/>
                  <a:gd name="connsiteX3" fmla="*/ 0 w 438302"/>
                  <a:gd name="connsiteY3" fmla="*/ 88900 h 88900"/>
                  <a:gd name="connsiteX4" fmla="*/ 0 w 438302"/>
                  <a:gd name="connsiteY4" fmla="*/ 0 h 88900"/>
                  <a:gd name="connsiteX0" fmla="*/ 0 w 438302"/>
                  <a:gd name="connsiteY0" fmla="*/ 63500 h 152400"/>
                  <a:gd name="connsiteX1" fmla="*/ 428777 w 438302"/>
                  <a:gd name="connsiteY1" fmla="*/ 0 h 152400"/>
                  <a:gd name="connsiteX2" fmla="*/ 438302 w 438302"/>
                  <a:gd name="connsiteY2" fmla="*/ 152400 h 152400"/>
                  <a:gd name="connsiteX3" fmla="*/ 0 w 438302"/>
                  <a:gd name="connsiteY3" fmla="*/ 152400 h 152400"/>
                  <a:gd name="connsiteX4" fmla="*/ 0 w 438302"/>
                  <a:gd name="connsiteY4" fmla="*/ 63500 h 152400"/>
                  <a:gd name="connsiteX0" fmla="*/ 0 w 435127"/>
                  <a:gd name="connsiteY0" fmla="*/ 63500 h 152400"/>
                  <a:gd name="connsiteX1" fmla="*/ 428777 w 435127"/>
                  <a:gd name="connsiteY1" fmla="*/ 0 h 152400"/>
                  <a:gd name="connsiteX2" fmla="*/ 435127 w 435127"/>
                  <a:gd name="connsiteY2" fmla="*/ 139700 h 152400"/>
                  <a:gd name="connsiteX3" fmla="*/ 0 w 435127"/>
                  <a:gd name="connsiteY3" fmla="*/ 152400 h 152400"/>
                  <a:gd name="connsiteX4" fmla="*/ 0 w 435127"/>
                  <a:gd name="connsiteY4" fmla="*/ 63500 h 152400"/>
                  <a:gd name="connsiteX0" fmla="*/ 0 w 435127"/>
                  <a:gd name="connsiteY0" fmla="*/ 63500 h 152400"/>
                  <a:gd name="connsiteX1" fmla="*/ 428777 w 435127"/>
                  <a:gd name="connsiteY1" fmla="*/ 0 h 152400"/>
                  <a:gd name="connsiteX2" fmla="*/ 435127 w 435127"/>
                  <a:gd name="connsiteY2" fmla="*/ 120650 h 152400"/>
                  <a:gd name="connsiteX3" fmla="*/ 0 w 435127"/>
                  <a:gd name="connsiteY3" fmla="*/ 152400 h 152400"/>
                  <a:gd name="connsiteX4" fmla="*/ 0 w 435127"/>
                  <a:gd name="connsiteY4" fmla="*/ 63500 h 152400"/>
                  <a:gd name="connsiteX0" fmla="*/ 0 w 435127"/>
                  <a:gd name="connsiteY0" fmla="*/ 63500 h 165100"/>
                  <a:gd name="connsiteX1" fmla="*/ 428777 w 435127"/>
                  <a:gd name="connsiteY1" fmla="*/ 0 h 165100"/>
                  <a:gd name="connsiteX2" fmla="*/ 435127 w 435127"/>
                  <a:gd name="connsiteY2" fmla="*/ 120650 h 165100"/>
                  <a:gd name="connsiteX3" fmla="*/ 0 w 435127"/>
                  <a:gd name="connsiteY3" fmla="*/ 165100 h 165100"/>
                  <a:gd name="connsiteX4" fmla="*/ 0 w 435127"/>
                  <a:gd name="connsiteY4" fmla="*/ 63500 h 165100"/>
                  <a:gd name="connsiteX0" fmla="*/ 22225 w 435127"/>
                  <a:gd name="connsiteY0" fmla="*/ 66675 h 165100"/>
                  <a:gd name="connsiteX1" fmla="*/ 428777 w 435127"/>
                  <a:gd name="connsiteY1" fmla="*/ 0 h 165100"/>
                  <a:gd name="connsiteX2" fmla="*/ 435127 w 435127"/>
                  <a:gd name="connsiteY2" fmla="*/ 120650 h 165100"/>
                  <a:gd name="connsiteX3" fmla="*/ 0 w 435127"/>
                  <a:gd name="connsiteY3" fmla="*/ 165100 h 165100"/>
                  <a:gd name="connsiteX4" fmla="*/ 22225 w 435127"/>
                  <a:gd name="connsiteY4" fmla="*/ 66675 h 165100"/>
                  <a:gd name="connsiteX0" fmla="*/ 22225 w 441477"/>
                  <a:gd name="connsiteY0" fmla="*/ 66675 h 165100"/>
                  <a:gd name="connsiteX1" fmla="*/ 428777 w 441477"/>
                  <a:gd name="connsiteY1" fmla="*/ 0 h 165100"/>
                  <a:gd name="connsiteX2" fmla="*/ 441477 w 441477"/>
                  <a:gd name="connsiteY2" fmla="*/ 123825 h 165100"/>
                  <a:gd name="connsiteX3" fmla="*/ 0 w 441477"/>
                  <a:gd name="connsiteY3" fmla="*/ 165100 h 165100"/>
                  <a:gd name="connsiteX4" fmla="*/ 22225 w 441477"/>
                  <a:gd name="connsiteY4" fmla="*/ 66675 h 165100"/>
                  <a:gd name="connsiteX0" fmla="*/ 38100 w 457352"/>
                  <a:gd name="connsiteY0" fmla="*/ 66675 h 174625"/>
                  <a:gd name="connsiteX1" fmla="*/ 444652 w 457352"/>
                  <a:gd name="connsiteY1" fmla="*/ 0 h 174625"/>
                  <a:gd name="connsiteX2" fmla="*/ 457352 w 457352"/>
                  <a:gd name="connsiteY2" fmla="*/ 123825 h 174625"/>
                  <a:gd name="connsiteX3" fmla="*/ 0 w 457352"/>
                  <a:gd name="connsiteY3" fmla="*/ 174625 h 174625"/>
                  <a:gd name="connsiteX4" fmla="*/ 38100 w 457352"/>
                  <a:gd name="connsiteY4" fmla="*/ 66675 h 174625"/>
                  <a:gd name="connsiteX0" fmla="*/ 38100 w 444652"/>
                  <a:gd name="connsiteY0" fmla="*/ 66675 h 174625"/>
                  <a:gd name="connsiteX1" fmla="*/ 444652 w 444652"/>
                  <a:gd name="connsiteY1" fmla="*/ 0 h 174625"/>
                  <a:gd name="connsiteX2" fmla="*/ 444652 w 444652"/>
                  <a:gd name="connsiteY2" fmla="*/ 127000 h 174625"/>
                  <a:gd name="connsiteX3" fmla="*/ 0 w 444652"/>
                  <a:gd name="connsiteY3" fmla="*/ 174625 h 174625"/>
                  <a:gd name="connsiteX4" fmla="*/ 38100 w 444652"/>
                  <a:gd name="connsiteY4" fmla="*/ 66675 h 174625"/>
                  <a:gd name="connsiteX0" fmla="*/ 38100 w 454177"/>
                  <a:gd name="connsiteY0" fmla="*/ 66675 h 174625"/>
                  <a:gd name="connsiteX1" fmla="*/ 444652 w 454177"/>
                  <a:gd name="connsiteY1" fmla="*/ 0 h 174625"/>
                  <a:gd name="connsiteX2" fmla="*/ 454177 w 454177"/>
                  <a:gd name="connsiteY2" fmla="*/ 139700 h 174625"/>
                  <a:gd name="connsiteX3" fmla="*/ 0 w 454177"/>
                  <a:gd name="connsiteY3" fmla="*/ 174625 h 174625"/>
                  <a:gd name="connsiteX4" fmla="*/ 38100 w 454177"/>
                  <a:gd name="connsiteY4" fmla="*/ 6667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177" h="174625">
                    <a:moveTo>
                      <a:pt x="38100" y="66675"/>
                    </a:moveTo>
                    <a:lnTo>
                      <a:pt x="444652" y="0"/>
                    </a:lnTo>
                    <a:lnTo>
                      <a:pt x="454177" y="139700"/>
                    </a:lnTo>
                    <a:lnTo>
                      <a:pt x="0" y="174625"/>
                    </a:lnTo>
                    <a:lnTo>
                      <a:pt x="3810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E3982121-CF98-3C44-AD2A-C2190A10FD65}"/>
                  </a:ext>
                </a:extLst>
              </p:cNvPr>
              <p:cNvSpPr/>
              <p:nvPr/>
            </p:nvSpPr>
            <p:spPr>
              <a:xfrm>
                <a:off x="5364686" y="4061149"/>
                <a:ext cx="64299" cy="1657350"/>
              </a:xfrm>
              <a:custGeom>
                <a:avLst/>
                <a:gdLst>
                  <a:gd name="connsiteX0" fmla="*/ 610 w 64299"/>
                  <a:gd name="connsiteY0" fmla="*/ 1657350 h 1657350"/>
                  <a:gd name="connsiteX1" fmla="*/ 610 w 64299"/>
                  <a:gd name="connsiteY1" fmla="*/ 1568450 h 1657350"/>
                  <a:gd name="connsiteX2" fmla="*/ 6960 w 64299"/>
                  <a:gd name="connsiteY2" fmla="*/ 1527175 h 1657350"/>
                  <a:gd name="connsiteX3" fmla="*/ 22835 w 64299"/>
                  <a:gd name="connsiteY3" fmla="*/ 1470025 h 1657350"/>
                  <a:gd name="connsiteX4" fmla="*/ 19660 w 64299"/>
                  <a:gd name="connsiteY4" fmla="*/ 1431925 h 1657350"/>
                  <a:gd name="connsiteX5" fmla="*/ 19660 w 64299"/>
                  <a:gd name="connsiteY5" fmla="*/ 1371600 h 1657350"/>
                  <a:gd name="connsiteX6" fmla="*/ 22835 w 64299"/>
                  <a:gd name="connsiteY6" fmla="*/ 1320800 h 1657350"/>
                  <a:gd name="connsiteX7" fmla="*/ 32360 w 64299"/>
                  <a:gd name="connsiteY7" fmla="*/ 1279525 h 1657350"/>
                  <a:gd name="connsiteX8" fmla="*/ 29185 w 64299"/>
                  <a:gd name="connsiteY8" fmla="*/ 1241425 h 1657350"/>
                  <a:gd name="connsiteX9" fmla="*/ 26010 w 64299"/>
                  <a:gd name="connsiteY9" fmla="*/ 1206500 h 1657350"/>
                  <a:gd name="connsiteX10" fmla="*/ 29185 w 64299"/>
                  <a:gd name="connsiteY10" fmla="*/ 1177925 h 1657350"/>
                  <a:gd name="connsiteX11" fmla="*/ 41885 w 64299"/>
                  <a:gd name="connsiteY11" fmla="*/ 1139825 h 1657350"/>
                  <a:gd name="connsiteX12" fmla="*/ 45060 w 64299"/>
                  <a:gd name="connsiteY12" fmla="*/ 1082675 h 1657350"/>
                  <a:gd name="connsiteX13" fmla="*/ 41885 w 64299"/>
                  <a:gd name="connsiteY13" fmla="*/ 1025525 h 1657350"/>
                  <a:gd name="connsiteX14" fmla="*/ 48235 w 64299"/>
                  <a:gd name="connsiteY14" fmla="*/ 971550 h 1657350"/>
                  <a:gd name="connsiteX15" fmla="*/ 48235 w 64299"/>
                  <a:gd name="connsiteY15" fmla="*/ 911225 h 1657350"/>
                  <a:gd name="connsiteX16" fmla="*/ 57760 w 64299"/>
                  <a:gd name="connsiteY16" fmla="*/ 828675 h 1657350"/>
                  <a:gd name="connsiteX17" fmla="*/ 60935 w 64299"/>
                  <a:gd name="connsiteY17" fmla="*/ 752475 h 1657350"/>
                  <a:gd name="connsiteX18" fmla="*/ 60935 w 64299"/>
                  <a:gd name="connsiteY18" fmla="*/ 701675 h 1657350"/>
                  <a:gd name="connsiteX19" fmla="*/ 60935 w 64299"/>
                  <a:gd name="connsiteY19" fmla="*/ 654050 h 1657350"/>
                  <a:gd name="connsiteX20" fmla="*/ 64110 w 64299"/>
                  <a:gd name="connsiteY20" fmla="*/ 600075 h 1657350"/>
                  <a:gd name="connsiteX21" fmla="*/ 54585 w 64299"/>
                  <a:gd name="connsiteY21" fmla="*/ 565150 h 1657350"/>
                  <a:gd name="connsiteX22" fmla="*/ 38710 w 64299"/>
                  <a:gd name="connsiteY22" fmla="*/ 533400 h 1657350"/>
                  <a:gd name="connsiteX23" fmla="*/ 38710 w 64299"/>
                  <a:gd name="connsiteY23" fmla="*/ 482600 h 1657350"/>
                  <a:gd name="connsiteX24" fmla="*/ 38710 w 64299"/>
                  <a:gd name="connsiteY24" fmla="*/ 406400 h 1657350"/>
                  <a:gd name="connsiteX25" fmla="*/ 26010 w 64299"/>
                  <a:gd name="connsiteY25" fmla="*/ 387350 h 1657350"/>
                  <a:gd name="connsiteX26" fmla="*/ 26010 w 64299"/>
                  <a:gd name="connsiteY26" fmla="*/ 361950 h 1657350"/>
                  <a:gd name="connsiteX27" fmla="*/ 29185 w 64299"/>
                  <a:gd name="connsiteY27" fmla="*/ 311150 h 1657350"/>
                  <a:gd name="connsiteX28" fmla="*/ 29185 w 64299"/>
                  <a:gd name="connsiteY28" fmla="*/ 244475 h 1657350"/>
                  <a:gd name="connsiteX29" fmla="*/ 26010 w 64299"/>
                  <a:gd name="connsiteY29" fmla="*/ 174625 h 1657350"/>
                  <a:gd name="connsiteX30" fmla="*/ 22835 w 64299"/>
                  <a:gd name="connsiteY30" fmla="*/ 114300 h 1657350"/>
                  <a:gd name="connsiteX31" fmla="*/ 22835 w 64299"/>
                  <a:gd name="connsiteY31" fmla="*/ 82550 h 1657350"/>
                  <a:gd name="connsiteX32" fmla="*/ 22835 w 64299"/>
                  <a:gd name="connsiteY32" fmla="*/ 50800 h 1657350"/>
                  <a:gd name="connsiteX33" fmla="*/ 16485 w 64299"/>
                  <a:gd name="connsiteY33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299" h="1657350">
                    <a:moveTo>
                      <a:pt x="610" y="1657350"/>
                    </a:moveTo>
                    <a:cubicBezTo>
                      <a:pt x="81" y="1623748"/>
                      <a:pt x="-448" y="1590146"/>
                      <a:pt x="610" y="1568450"/>
                    </a:cubicBezTo>
                    <a:cubicBezTo>
                      <a:pt x="1668" y="1546754"/>
                      <a:pt x="3256" y="1543579"/>
                      <a:pt x="6960" y="1527175"/>
                    </a:cubicBezTo>
                    <a:cubicBezTo>
                      <a:pt x="10664" y="1510771"/>
                      <a:pt x="20718" y="1485900"/>
                      <a:pt x="22835" y="1470025"/>
                    </a:cubicBezTo>
                    <a:cubicBezTo>
                      <a:pt x="24952" y="1454150"/>
                      <a:pt x="20189" y="1448329"/>
                      <a:pt x="19660" y="1431925"/>
                    </a:cubicBezTo>
                    <a:cubicBezTo>
                      <a:pt x="19131" y="1415521"/>
                      <a:pt x="19131" y="1390121"/>
                      <a:pt x="19660" y="1371600"/>
                    </a:cubicBezTo>
                    <a:cubicBezTo>
                      <a:pt x="20189" y="1353079"/>
                      <a:pt x="20718" y="1336146"/>
                      <a:pt x="22835" y="1320800"/>
                    </a:cubicBezTo>
                    <a:cubicBezTo>
                      <a:pt x="24952" y="1305454"/>
                      <a:pt x="31302" y="1292754"/>
                      <a:pt x="32360" y="1279525"/>
                    </a:cubicBezTo>
                    <a:cubicBezTo>
                      <a:pt x="33418" y="1266296"/>
                      <a:pt x="30243" y="1253596"/>
                      <a:pt x="29185" y="1241425"/>
                    </a:cubicBezTo>
                    <a:cubicBezTo>
                      <a:pt x="28127" y="1229254"/>
                      <a:pt x="26010" y="1217083"/>
                      <a:pt x="26010" y="1206500"/>
                    </a:cubicBezTo>
                    <a:cubicBezTo>
                      <a:pt x="26010" y="1195917"/>
                      <a:pt x="26539" y="1189038"/>
                      <a:pt x="29185" y="1177925"/>
                    </a:cubicBezTo>
                    <a:cubicBezTo>
                      <a:pt x="31831" y="1166812"/>
                      <a:pt x="39239" y="1155700"/>
                      <a:pt x="41885" y="1139825"/>
                    </a:cubicBezTo>
                    <a:cubicBezTo>
                      <a:pt x="44531" y="1123950"/>
                      <a:pt x="45060" y="1101725"/>
                      <a:pt x="45060" y="1082675"/>
                    </a:cubicBezTo>
                    <a:cubicBezTo>
                      <a:pt x="45060" y="1063625"/>
                      <a:pt x="41356" y="1044046"/>
                      <a:pt x="41885" y="1025525"/>
                    </a:cubicBezTo>
                    <a:cubicBezTo>
                      <a:pt x="42414" y="1007004"/>
                      <a:pt x="47177" y="990600"/>
                      <a:pt x="48235" y="971550"/>
                    </a:cubicBezTo>
                    <a:cubicBezTo>
                      <a:pt x="49293" y="952500"/>
                      <a:pt x="46647" y="935038"/>
                      <a:pt x="48235" y="911225"/>
                    </a:cubicBezTo>
                    <a:cubicBezTo>
                      <a:pt x="49823" y="887412"/>
                      <a:pt x="55643" y="855133"/>
                      <a:pt x="57760" y="828675"/>
                    </a:cubicBezTo>
                    <a:cubicBezTo>
                      <a:pt x="59877" y="802217"/>
                      <a:pt x="60406" y="773642"/>
                      <a:pt x="60935" y="752475"/>
                    </a:cubicBezTo>
                    <a:cubicBezTo>
                      <a:pt x="61464" y="731308"/>
                      <a:pt x="60935" y="701675"/>
                      <a:pt x="60935" y="701675"/>
                    </a:cubicBezTo>
                    <a:cubicBezTo>
                      <a:pt x="60935" y="685271"/>
                      <a:pt x="60406" y="670983"/>
                      <a:pt x="60935" y="654050"/>
                    </a:cubicBezTo>
                    <a:cubicBezTo>
                      <a:pt x="61464" y="637117"/>
                      <a:pt x="65168" y="614892"/>
                      <a:pt x="64110" y="600075"/>
                    </a:cubicBezTo>
                    <a:cubicBezTo>
                      <a:pt x="63052" y="585258"/>
                      <a:pt x="58818" y="576262"/>
                      <a:pt x="54585" y="565150"/>
                    </a:cubicBezTo>
                    <a:cubicBezTo>
                      <a:pt x="50352" y="554037"/>
                      <a:pt x="41356" y="547158"/>
                      <a:pt x="38710" y="533400"/>
                    </a:cubicBezTo>
                    <a:cubicBezTo>
                      <a:pt x="36064" y="519642"/>
                      <a:pt x="38710" y="482600"/>
                      <a:pt x="38710" y="482600"/>
                    </a:cubicBezTo>
                    <a:cubicBezTo>
                      <a:pt x="38710" y="461433"/>
                      <a:pt x="40827" y="422275"/>
                      <a:pt x="38710" y="406400"/>
                    </a:cubicBezTo>
                    <a:cubicBezTo>
                      <a:pt x="36593" y="390525"/>
                      <a:pt x="28127" y="394758"/>
                      <a:pt x="26010" y="387350"/>
                    </a:cubicBezTo>
                    <a:cubicBezTo>
                      <a:pt x="23893" y="379942"/>
                      <a:pt x="25481" y="374650"/>
                      <a:pt x="26010" y="361950"/>
                    </a:cubicBezTo>
                    <a:cubicBezTo>
                      <a:pt x="26539" y="349250"/>
                      <a:pt x="28656" y="330729"/>
                      <a:pt x="29185" y="311150"/>
                    </a:cubicBezTo>
                    <a:cubicBezTo>
                      <a:pt x="29714" y="291571"/>
                      <a:pt x="29714" y="267229"/>
                      <a:pt x="29185" y="244475"/>
                    </a:cubicBezTo>
                    <a:cubicBezTo>
                      <a:pt x="28656" y="221721"/>
                      <a:pt x="27068" y="196321"/>
                      <a:pt x="26010" y="174625"/>
                    </a:cubicBezTo>
                    <a:cubicBezTo>
                      <a:pt x="24952" y="152929"/>
                      <a:pt x="23364" y="129646"/>
                      <a:pt x="22835" y="114300"/>
                    </a:cubicBezTo>
                    <a:cubicBezTo>
                      <a:pt x="22306" y="98954"/>
                      <a:pt x="22835" y="82550"/>
                      <a:pt x="22835" y="82550"/>
                    </a:cubicBezTo>
                    <a:cubicBezTo>
                      <a:pt x="22835" y="71967"/>
                      <a:pt x="23893" y="64558"/>
                      <a:pt x="22835" y="50800"/>
                    </a:cubicBezTo>
                    <a:cubicBezTo>
                      <a:pt x="21777" y="37042"/>
                      <a:pt x="19131" y="18521"/>
                      <a:pt x="1648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C7D78D6-539A-E54D-A3F1-43E9CDA5372A}"/>
                  </a:ext>
                </a:extLst>
              </p:cNvPr>
              <p:cNvSpPr/>
              <p:nvPr/>
            </p:nvSpPr>
            <p:spPr>
              <a:xfrm>
                <a:off x="5425621" y="4086549"/>
                <a:ext cx="61265" cy="1638300"/>
              </a:xfrm>
              <a:custGeom>
                <a:avLst/>
                <a:gdLst>
                  <a:gd name="connsiteX0" fmla="*/ 0 w 61265"/>
                  <a:gd name="connsiteY0" fmla="*/ 1638300 h 1638300"/>
                  <a:gd name="connsiteX1" fmla="*/ 12700 w 61265"/>
                  <a:gd name="connsiteY1" fmla="*/ 1574800 h 1638300"/>
                  <a:gd name="connsiteX2" fmla="*/ 12700 w 61265"/>
                  <a:gd name="connsiteY2" fmla="*/ 1517650 h 1638300"/>
                  <a:gd name="connsiteX3" fmla="*/ 12700 w 61265"/>
                  <a:gd name="connsiteY3" fmla="*/ 1482725 h 1638300"/>
                  <a:gd name="connsiteX4" fmla="*/ 12700 w 61265"/>
                  <a:gd name="connsiteY4" fmla="*/ 1435100 h 1638300"/>
                  <a:gd name="connsiteX5" fmla="*/ 12700 w 61265"/>
                  <a:gd name="connsiteY5" fmla="*/ 1384300 h 1638300"/>
                  <a:gd name="connsiteX6" fmla="*/ 15875 w 61265"/>
                  <a:gd name="connsiteY6" fmla="*/ 1346200 h 1638300"/>
                  <a:gd name="connsiteX7" fmla="*/ 19050 w 61265"/>
                  <a:gd name="connsiteY7" fmla="*/ 1314450 h 1638300"/>
                  <a:gd name="connsiteX8" fmla="*/ 22225 w 61265"/>
                  <a:gd name="connsiteY8" fmla="*/ 1289050 h 1638300"/>
                  <a:gd name="connsiteX9" fmla="*/ 34925 w 61265"/>
                  <a:gd name="connsiteY9" fmla="*/ 1257300 h 1638300"/>
                  <a:gd name="connsiteX10" fmla="*/ 34925 w 61265"/>
                  <a:gd name="connsiteY10" fmla="*/ 1212850 h 1638300"/>
                  <a:gd name="connsiteX11" fmla="*/ 34925 w 61265"/>
                  <a:gd name="connsiteY11" fmla="*/ 1165225 h 1638300"/>
                  <a:gd name="connsiteX12" fmla="*/ 38100 w 61265"/>
                  <a:gd name="connsiteY12" fmla="*/ 1111250 h 1638300"/>
                  <a:gd name="connsiteX13" fmla="*/ 41275 w 61265"/>
                  <a:gd name="connsiteY13" fmla="*/ 1063625 h 1638300"/>
                  <a:gd name="connsiteX14" fmla="*/ 41275 w 61265"/>
                  <a:gd name="connsiteY14" fmla="*/ 990600 h 1638300"/>
                  <a:gd name="connsiteX15" fmla="*/ 44450 w 61265"/>
                  <a:gd name="connsiteY15" fmla="*/ 911225 h 1638300"/>
                  <a:gd name="connsiteX16" fmla="*/ 50800 w 61265"/>
                  <a:gd name="connsiteY16" fmla="*/ 844550 h 1638300"/>
                  <a:gd name="connsiteX17" fmla="*/ 50800 w 61265"/>
                  <a:gd name="connsiteY17" fmla="*/ 809625 h 1638300"/>
                  <a:gd name="connsiteX18" fmla="*/ 44450 w 61265"/>
                  <a:gd name="connsiteY18" fmla="*/ 771525 h 1638300"/>
                  <a:gd name="connsiteX19" fmla="*/ 50800 w 61265"/>
                  <a:gd name="connsiteY19" fmla="*/ 733425 h 1638300"/>
                  <a:gd name="connsiteX20" fmla="*/ 57150 w 61265"/>
                  <a:gd name="connsiteY20" fmla="*/ 701675 h 1638300"/>
                  <a:gd name="connsiteX21" fmla="*/ 57150 w 61265"/>
                  <a:gd name="connsiteY21" fmla="*/ 663575 h 1638300"/>
                  <a:gd name="connsiteX22" fmla="*/ 57150 w 61265"/>
                  <a:gd name="connsiteY22" fmla="*/ 622300 h 1638300"/>
                  <a:gd name="connsiteX23" fmla="*/ 57150 w 61265"/>
                  <a:gd name="connsiteY23" fmla="*/ 561975 h 1638300"/>
                  <a:gd name="connsiteX24" fmla="*/ 60325 w 61265"/>
                  <a:gd name="connsiteY24" fmla="*/ 504825 h 1638300"/>
                  <a:gd name="connsiteX25" fmla="*/ 60325 w 61265"/>
                  <a:gd name="connsiteY25" fmla="*/ 441325 h 1638300"/>
                  <a:gd name="connsiteX26" fmla="*/ 60325 w 61265"/>
                  <a:gd name="connsiteY26" fmla="*/ 365125 h 1638300"/>
                  <a:gd name="connsiteX27" fmla="*/ 60325 w 61265"/>
                  <a:gd name="connsiteY27" fmla="*/ 320675 h 1638300"/>
                  <a:gd name="connsiteX28" fmla="*/ 47625 w 61265"/>
                  <a:gd name="connsiteY28" fmla="*/ 276225 h 1638300"/>
                  <a:gd name="connsiteX29" fmla="*/ 41275 w 61265"/>
                  <a:gd name="connsiteY29" fmla="*/ 228600 h 1638300"/>
                  <a:gd name="connsiteX30" fmla="*/ 34925 w 61265"/>
                  <a:gd name="connsiteY30" fmla="*/ 174625 h 1638300"/>
                  <a:gd name="connsiteX31" fmla="*/ 41275 w 61265"/>
                  <a:gd name="connsiteY31" fmla="*/ 117475 h 1638300"/>
                  <a:gd name="connsiteX32" fmla="*/ 41275 w 61265"/>
                  <a:gd name="connsiteY32" fmla="*/ 73025 h 1638300"/>
                  <a:gd name="connsiteX33" fmla="*/ 38100 w 61265"/>
                  <a:gd name="connsiteY33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1265" h="1638300">
                    <a:moveTo>
                      <a:pt x="0" y="1638300"/>
                    </a:moveTo>
                    <a:cubicBezTo>
                      <a:pt x="5291" y="1616604"/>
                      <a:pt x="10583" y="1594908"/>
                      <a:pt x="12700" y="1574800"/>
                    </a:cubicBezTo>
                    <a:cubicBezTo>
                      <a:pt x="14817" y="1554692"/>
                      <a:pt x="12700" y="1517650"/>
                      <a:pt x="12700" y="1517650"/>
                    </a:cubicBezTo>
                    <a:lnTo>
                      <a:pt x="12700" y="1482725"/>
                    </a:lnTo>
                    <a:lnTo>
                      <a:pt x="12700" y="1435100"/>
                    </a:lnTo>
                    <a:cubicBezTo>
                      <a:pt x="12700" y="1418696"/>
                      <a:pt x="12171" y="1399117"/>
                      <a:pt x="12700" y="1384300"/>
                    </a:cubicBezTo>
                    <a:cubicBezTo>
                      <a:pt x="13229" y="1369483"/>
                      <a:pt x="14817" y="1357842"/>
                      <a:pt x="15875" y="1346200"/>
                    </a:cubicBezTo>
                    <a:cubicBezTo>
                      <a:pt x="16933" y="1334558"/>
                      <a:pt x="17992" y="1323975"/>
                      <a:pt x="19050" y="1314450"/>
                    </a:cubicBezTo>
                    <a:cubicBezTo>
                      <a:pt x="20108" y="1304925"/>
                      <a:pt x="19579" y="1298575"/>
                      <a:pt x="22225" y="1289050"/>
                    </a:cubicBezTo>
                    <a:cubicBezTo>
                      <a:pt x="24871" y="1279525"/>
                      <a:pt x="32808" y="1270000"/>
                      <a:pt x="34925" y="1257300"/>
                    </a:cubicBezTo>
                    <a:cubicBezTo>
                      <a:pt x="37042" y="1244600"/>
                      <a:pt x="34925" y="1212850"/>
                      <a:pt x="34925" y="1212850"/>
                    </a:cubicBezTo>
                    <a:cubicBezTo>
                      <a:pt x="34925" y="1197504"/>
                      <a:pt x="34396" y="1182158"/>
                      <a:pt x="34925" y="1165225"/>
                    </a:cubicBezTo>
                    <a:cubicBezTo>
                      <a:pt x="35454" y="1148292"/>
                      <a:pt x="37042" y="1128183"/>
                      <a:pt x="38100" y="1111250"/>
                    </a:cubicBezTo>
                    <a:cubicBezTo>
                      <a:pt x="39158" y="1094317"/>
                      <a:pt x="40746" y="1083733"/>
                      <a:pt x="41275" y="1063625"/>
                    </a:cubicBezTo>
                    <a:cubicBezTo>
                      <a:pt x="41804" y="1043517"/>
                      <a:pt x="40746" y="1016000"/>
                      <a:pt x="41275" y="990600"/>
                    </a:cubicBezTo>
                    <a:cubicBezTo>
                      <a:pt x="41804" y="965200"/>
                      <a:pt x="42863" y="935567"/>
                      <a:pt x="44450" y="911225"/>
                    </a:cubicBezTo>
                    <a:cubicBezTo>
                      <a:pt x="46038" y="886883"/>
                      <a:pt x="49742" y="861483"/>
                      <a:pt x="50800" y="844550"/>
                    </a:cubicBezTo>
                    <a:cubicBezTo>
                      <a:pt x="51858" y="827617"/>
                      <a:pt x="51858" y="821796"/>
                      <a:pt x="50800" y="809625"/>
                    </a:cubicBezTo>
                    <a:cubicBezTo>
                      <a:pt x="49742" y="797454"/>
                      <a:pt x="44450" y="784225"/>
                      <a:pt x="44450" y="771525"/>
                    </a:cubicBezTo>
                    <a:cubicBezTo>
                      <a:pt x="44450" y="758825"/>
                      <a:pt x="48683" y="745067"/>
                      <a:pt x="50800" y="733425"/>
                    </a:cubicBezTo>
                    <a:cubicBezTo>
                      <a:pt x="52917" y="721783"/>
                      <a:pt x="56092" y="713317"/>
                      <a:pt x="57150" y="701675"/>
                    </a:cubicBezTo>
                    <a:cubicBezTo>
                      <a:pt x="58208" y="690033"/>
                      <a:pt x="57150" y="663575"/>
                      <a:pt x="57150" y="663575"/>
                    </a:cubicBezTo>
                    <a:lnTo>
                      <a:pt x="57150" y="622300"/>
                    </a:lnTo>
                    <a:cubicBezTo>
                      <a:pt x="57150" y="605367"/>
                      <a:pt x="56621" y="581554"/>
                      <a:pt x="57150" y="561975"/>
                    </a:cubicBezTo>
                    <a:cubicBezTo>
                      <a:pt x="57679" y="542396"/>
                      <a:pt x="59796" y="524933"/>
                      <a:pt x="60325" y="504825"/>
                    </a:cubicBezTo>
                    <a:cubicBezTo>
                      <a:pt x="60854" y="484717"/>
                      <a:pt x="60325" y="441325"/>
                      <a:pt x="60325" y="441325"/>
                    </a:cubicBezTo>
                    <a:lnTo>
                      <a:pt x="60325" y="365125"/>
                    </a:lnTo>
                    <a:cubicBezTo>
                      <a:pt x="60325" y="345017"/>
                      <a:pt x="62442" y="335492"/>
                      <a:pt x="60325" y="320675"/>
                    </a:cubicBezTo>
                    <a:cubicBezTo>
                      <a:pt x="58208" y="305858"/>
                      <a:pt x="50800" y="291571"/>
                      <a:pt x="47625" y="276225"/>
                    </a:cubicBezTo>
                    <a:cubicBezTo>
                      <a:pt x="44450" y="260879"/>
                      <a:pt x="43392" y="245533"/>
                      <a:pt x="41275" y="228600"/>
                    </a:cubicBezTo>
                    <a:cubicBezTo>
                      <a:pt x="39158" y="211667"/>
                      <a:pt x="34925" y="193146"/>
                      <a:pt x="34925" y="174625"/>
                    </a:cubicBezTo>
                    <a:cubicBezTo>
                      <a:pt x="34925" y="156104"/>
                      <a:pt x="40217" y="134408"/>
                      <a:pt x="41275" y="117475"/>
                    </a:cubicBezTo>
                    <a:cubicBezTo>
                      <a:pt x="42333" y="100542"/>
                      <a:pt x="41804" y="92604"/>
                      <a:pt x="41275" y="73025"/>
                    </a:cubicBezTo>
                    <a:cubicBezTo>
                      <a:pt x="40746" y="53446"/>
                      <a:pt x="39423" y="26723"/>
                      <a:pt x="381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DC583E7-8739-AC41-A7C0-A04D5F807BE0}"/>
                  </a:ext>
                </a:extLst>
              </p:cNvPr>
              <p:cNvSpPr/>
              <p:nvPr/>
            </p:nvSpPr>
            <p:spPr>
              <a:xfrm>
                <a:off x="5494249" y="4096074"/>
                <a:ext cx="61616" cy="1635125"/>
              </a:xfrm>
              <a:custGeom>
                <a:avLst/>
                <a:gdLst>
                  <a:gd name="connsiteX0" fmla="*/ 1222 w 61616"/>
                  <a:gd name="connsiteY0" fmla="*/ 1635125 h 1635125"/>
                  <a:gd name="connsiteX1" fmla="*/ 1222 w 61616"/>
                  <a:gd name="connsiteY1" fmla="*/ 1574800 h 1635125"/>
                  <a:gd name="connsiteX2" fmla="*/ 13922 w 61616"/>
                  <a:gd name="connsiteY2" fmla="*/ 1508125 h 1635125"/>
                  <a:gd name="connsiteX3" fmla="*/ 13922 w 61616"/>
                  <a:gd name="connsiteY3" fmla="*/ 1454150 h 1635125"/>
                  <a:gd name="connsiteX4" fmla="*/ 17097 w 61616"/>
                  <a:gd name="connsiteY4" fmla="*/ 1384300 h 1635125"/>
                  <a:gd name="connsiteX5" fmla="*/ 17097 w 61616"/>
                  <a:gd name="connsiteY5" fmla="*/ 1308100 h 1635125"/>
                  <a:gd name="connsiteX6" fmla="*/ 17097 w 61616"/>
                  <a:gd name="connsiteY6" fmla="*/ 1254125 h 1635125"/>
                  <a:gd name="connsiteX7" fmla="*/ 23447 w 61616"/>
                  <a:gd name="connsiteY7" fmla="*/ 1222375 h 1635125"/>
                  <a:gd name="connsiteX8" fmla="*/ 23447 w 61616"/>
                  <a:gd name="connsiteY8" fmla="*/ 1177925 h 1635125"/>
                  <a:gd name="connsiteX9" fmla="*/ 23447 w 61616"/>
                  <a:gd name="connsiteY9" fmla="*/ 1127125 h 1635125"/>
                  <a:gd name="connsiteX10" fmla="*/ 23447 w 61616"/>
                  <a:gd name="connsiteY10" fmla="*/ 1089025 h 1635125"/>
                  <a:gd name="connsiteX11" fmla="*/ 39322 w 61616"/>
                  <a:gd name="connsiteY11" fmla="*/ 1057275 h 1635125"/>
                  <a:gd name="connsiteX12" fmla="*/ 39322 w 61616"/>
                  <a:gd name="connsiteY12" fmla="*/ 1012825 h 1635125"/>
                  <a:gd name="connsiteX13" fmla="*/ 32972 w 61616"/>
                  <a:gd name="connsiteY13" fmla="*/ 971550 h 1635125"/>
                  <a:gd name="connsiteX14" fmla="*/ 26622 w 61616"/>
                  <a:gd name="connsiteY14" fmla="*/ 927100 h 1635125"/>
                  <a:gd name="connsiteX15" fmla="*/ 39322 w 61616"/>
                  <a:gd name="connsiteY15" fmla="*/ 889000 h 1635125"/>
                  <a:gd name="connsiteX16" fmla="*/ 52022 w 61616"/>
                  <a:gd name="connsiteY16" fmla="*/ 866775 h 1635125"/>
                  <a:gd name="connsiteX17" fmla="*/ 48847 w 61616"/>
                  <a:gd name="connsiteY17" fmla="*/ 812800 h 1635125"/>
                  <a:gd name="connsiteX18" fmla="*/ 42497 w 61616"/>
                  <a:gd name="connsiteY18" fmla="*/ 765175 h 1635125"/>
                  <a:gd name="connsiteX19" fmla="*/ 36147 w 61616"/>
                  <a:gd name="connsiteY19" fmla="*/ 711200 h 1635125"/>
                  <a:gd name="connsiteX20" fmla="*/ 36147 w 61616"/>
                  <a:gd name="connsiteY20" fmla="*/ 644525 h 1635125"/>
                  <a:gd name="connsiteX21" fmla="*/ 45672 w 61616"/>
                  <a:gd name="connsiteY21" fmla="*/ 568325 h 1635125"/>
                  <a:gd name="connsiteX22" fmla="*/ 55197 w 61616"/>
                  <a:gd name="connsiteY22" fmla="*/ 495300 h 1635125"/>
                  <a:gd name="connsiteX23" fmla="*/ 61547 w 61616"/>
                  <a:gd name="connsiteY23" fmla="*/ 450850 h 1635125"/>
                  <a:gd name="connsiteX24" fmla="*/ 58372 w 61616"/>
                  <a:gd name="connsiteY24" fmla="*/ 390525 h 1635125"/>
                  <a:gd name="connsiteX25" fmla="*/ 55197 w 61616"/>
                  <a:gd name="connsiteY25" fmla="*/ 323850 h 1635125"/>
                  <a:gd name="connsiteX26" fmla="*/ 55197 w 61616"/>
                  <a:gd name="connsiteY26" fmla="*/ 234950 h 1635125"/>
                  <a:gd name="connsiteX27" fmla="*/ 55197 w 61616"/>
                  <a:gd name="connsiteY27" fmla="*/ 193675 h 1635125"/>
                  <a:gd name="connsiteX28" fmla="*/ 55197 w 61616"/>
                  <a:gd name="connsiteY28" fmla="*/ 130175 h 1635125"/>
                  <a:gd name="connsiteX29" fmla="*/ 55197 w 61616"/>
                  <a:gd name="connsiteY29" fmla="*/ 95250 h 1635125"/>
                  <a:gd name="connsiteX30" fmla="*/ 52022 w 61616"/>
                  <a:gd name="connsiteY30" fmla="*/ 57150 h 1635125"/>
                  <a:gd name="connsiteX31" fmla="*/ 52022 w 61616"/>
                  <a:gd name="connsiteY31" fmla="*/ 0 h 163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616" h="1635125">
                    <a:moveTo>
                      <a:pt x="1222" y="1635125"/>
                    </a:moveTo>
                    <a:cubicBezTo>
                      <a:pt x="163" y="1615546"/>
                      <a:pt x="-895" y="1595967"/>
                      <a:pt x="1222" y="1574800"/>
                    </a:cubicBezTo>
                    <a:cubicBezTo>
                      <a:pt x="3339" y="1553633"/>
                      <a:pt x="11805" y="1528233"/>
                      <a:pt x="13922" y="1508125"/>
                    </a:cubicBezTo>
                    <a:cubicBezTo>
                      <a:pt x="16039" y="1488017"/>
                      <a:pt x="13393" y="1474787"/>
                      <a:pt x="13922" y="1454150"/>
                    </a:cubicBezTo>
                    <a:cubicBezTo>
                      <a:pt x="14451" y="1433513"/>
                      <a:pt x="16568" y="1408642"/>
                      <a:pt x="17097" y="1384300"/>
                    </a:cubicBezTo>
                    <a:cubicBezTo>
                      <a:pt x="17626" y="1359958"/>
                      <a:pt x="17097" y="1308100"/>
                      <a:pt x="17097" y="1308100"/>
                    </a:cubicBezTo>
                    <a:cubicBezTo>
                      <a:pt x="17097" y="1286404"/>
                      <a:pt x="16039" y="1268412"/>
                      <a:pt x="17097" y="1254125"/>
                    </a:cubicBezTo>
                    <a:cubicBezTo>
                      <a:pt x="18155" y="1239838"/>
                      <a:pt x="22389" y="1235075"/>
                      <a:pt x="23447" y="1222375"/>
                    </a:cubicBezTo>
                    <a:cubicBezTo>
                      <a:pt x="24505" y="1209675"/>
                      <a:pt x="23447" y="1177925"/>
                      <a:pt x="23447" y="1177925"/>
                    </a:cubicBezTo>
                    <a:lnTo>
                      <a:pt x="23447" y="1127125"/>
                    </a:lnTo>
                    <a:cubicBezTo>
                      <a:pt x="23447" y="1112308"/>
                      <a:pt x="20801" y="1100667"/>
                      <a:pt x="23447" y="1089025"/>
                    </a:cubicBezTo>
                    <a:cubicBezTo>
                      <a:pt x="26093" y="1077383"/>
                      <a:pt x="36676" y="1069975"/>
                      <a:pt x="39322" y="1057275"/>
                    </a:cubicBezTo>
                    <a:cubicBezTo>
                      <a:pt x="41968" y="1044575"/>
                      <a:pt x="40380" y="1027112"/>
                      <a:pt x="39322" y="1012825"/>
                    </a:cubicBezTo>
                    <a:cubicBezTo>
                      <a:pt x="38264" y="998538"/>
                      <a:pt x="35089" y="985837"/>
                      <a:pt x="32972" y="971550"/>
                    </a:cubicBezTo>
                    <a:cubicBezTo>
                      <a:pt x="30855" y="957262"/>
                      <a:pt x="25564" y="940858"/>
                      <a:pt x="26622" y="927100"/>
                    </a:cubicBezTo>
                    <a:cubicBezTo>
                      <a:pt x="27680" y="913342"/>
                      <a:pt x="35089" y="899054"/>
                      <a:pt x="39322" y="889000"/>
                    </a:cubicBezTo>
                    <a:cubicBezTo>
                      <a:pt x="43555" y="878946"/>
                      <a:pt x="50435" y="879475"/>
                      <a:pt x="52022" y="866775"/>
                    </a:cubicBezTo>
                    <a:cubicBezTo>
                      <a:pt x="53609" y="854075"/>
                      <a:pt x="50435" y="829733"/>
                      <a:pt x="48847" y="812800"/>
                    </a:cubicBezTo>
                    <a:cubicBezTo>
                      <a:pt x="47260" y="795867"/>
                      <a:pt x="44614" y="782108"/>
                      <a:pt x="42497" y="765175"/>
                    </a:cubicBezTo>
                    <a:cubicBezTo>
                      <a:pt x="40380" y="748242"/>
                      <a:pt x="37205" y="731308"/>
                      <a:pt x="36147" y="711200"/>
                    </a:cubicBezTo>
                    <a:cubicBezTo>
                      <a:pt x="35089" y="691092"/>
                      <a:pt x="34559" y="668338"/>
                      <a:pt x="36147" y="644525"/>
                    </a:cubicBezTo>
                    <a:cubicBezTo>
                      <a:pt x="37735" y="620712"/>
                      <a:pt x="42497" y="593196"/>
                      <a:pt x="45672" y="568325"/>
                    </a:cubicBezTo>
                    <a:cubicBezTo>
                      <a:pt x="48847" y="543454"/>
                      <a:pt x="52551" y="514879"/>
                      <a:pt x="55197" y="495300"/>
                    </a:cubicBezTo>
                    <a:cubicBezTo>
                      <a:pt x="57843" y="475721"/>
                      <a:pt x="61018" y="468312"/>
                      <a:pt x="61547" y="450850"/>
                    </a:cubicBezTo>
                    <a:cubicBezTo>
                      <a:pt x="62076" y="433388"/>
                      <a:pt x="59430" y="411692"/>
                      <a:pt x="58372" y="390525"/>
                    </a:cubicBezTo>
                    <a:cubicBezTo>
                      <a:pt x="57314" y="369358"/>
                      <a:pt x="55726" y="349779"/>
                      <a:pt x="55197" y="323850"/>
                    </a:cubicBezTo>
                    <a:cubicBezTo>
                      <a:pt x="54668" y="297921"/>
                      <a:pt x="55197" y="234950"/>
                      <a:pt x="55197" y="234950"/>
                    </a:cubicBezTo>
                    <a:lnTo>
                      <a:pt x="55197" y="193675"/>
                    </a:lnTo>
                    <a:lnTo>
                      <a:pt x="55197" y="130175"/>
                    </a:lnTo>
                    <a:cubicBezTo>
                      <a:pt x="55197" y="113771"/>
                      <a:pt x="55726" y="107421"/>
                      <a:pt x="55197" y="95250"/>
                    </a:cubicBezTo>
                    <a:cubicBezTo>
                      <a:pt x="54668" y="83079"/>
                      <a:pt x="52551" y="73025"/>
                      <a:pt x="52022" y="57150"/>
                    </a:cubicBezTo>
                    <a:cubicBezTo>
                      <a:pt x="51493" y="41275"/>
                      <a:pt x="51757" y="20637"/>
                      <a:pt x="52022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858A5C94-C5DD-6B49-8E1F-50421FAA000E}"/>
                  </a:ext>
                </a:extLst>
              </p:cNvPr>
              <p:cNvSpPr/>
              <p:nvPr/>
            </p:nvSpPr>
            <p:spPr>
              <a:xfrm>
                <a:off x="5561841" y="4099249"/>
                <a:ext cx="61100" cy="1638300"/>
              </a:xfrm>
              <a:custGeom>
                <a:avLst/>
                <a:gdLst>
                  <a:gd name="connsiteX0" fmla="*/ 305 w 61100"/>
                  <a:gd name="connsiteY0" fmla="*/ 1638300 h 1638300"/>
                  <a:gd name="connsiteX1" fmla="*/ 305 w 61100"/>
                  <a:gd name="connsiteY1" fmla="*/ 1577975 h 1638300"/>
                  <a:gd name="connsiteX2" fmla="*/ 3480 w 61100"/>
                  <a:gd name="connsiteY2" fmla="*/ 1508125 h 1638300"/>
                  <a:gd name="connsiteX3" fmla="*/ 19355 w 61100"/>
                  <a:gd name="connsiteY3" fmla="*/ 1450975 h 1638300"/>
                  <a:gd name="connsiteX4" fmla="*/ 25705 w 61100"/>
                  <a:gd name="connsiteY4" fmla="*/ 1381125 h 1638300"/>
                  <a:gd name="connsiteX5" fmla="*/ 25705 w 61100"/>
                  <a:gd name="connsiteY5" fmla="*/ 1317625 h 1638300"/>
                  <a:gd name="connsiteX6" fmla="*/ 28880 w 61100"/>
                  <a:gd name="connsiteY6" fmla="*/ 1247775 h 1638300"/>
                  <a:gd name="connsiteX7" fmla="*/ 35230 w 61100"/>
                  <a:gd name="connsiteY7" fmla="*/ 1174750 h 1638300"/>
                  <a:gd name="connsiteX8" fmla="*/ 51105 w 61100"/>
                  <a:gd name="connsiteY8" fmla="*/ 1120775 h 1638300"/>
                  <a:gd name="connsiteX9" fmla="*/ 51105 w 61100"/>
                  <a:gd name="connsiteY9" fmla="*/ 1063625 h 1638300"/>
                  <a:gd name="connsiteX10" fmla="*/ 51105 w 61100"/>
                  <a:gd name="connsiteY10" fmla="*/ 993775 h 1638300"/>
                  <a:gd name="connsiteX11" fmla="*/ 51105 w 61100"/>
                  <a:gd name="connsiteY11" fmla="*/ 917575 h 1638300"/>
                  <a:gd name="connsiteX12" fmla="*/ 41580 w 61100"/>
                  <a:gd name="connsiteY12" fmla="*/ 863600 h 1638300"/>
                  <a:gd name="connsiteX13" fmla="*/ 41580 w 61100"/>
                  <a:gd name="connsiteY13" fmla="*/ 787400 h 1638300"/>
                  <a:gd name="connsiteX14" fmla="*/ 47930 w 61100"/>
                  <a:gd name="connsiteY14" fmla="*/ 660400 h 1638300"/>
                  <a:gd name="connsiteX15" fmla="*/ 54280 w 61100"/>
                  <a:gd name="connsiteY15" fmla="*/ 574675 h 1638300"/>
                  <a:gd name="connsiteX16" fmla="*/ 54280 w 61100"/>
                  <a:gd name="connsiteY16" fmla="*/ 498475 h 1638300"/>
                  <a:gd name="connsiteX17" fmla="*/ 60630 w 61100"/>
                  <a:gd name="connsiteY17" fmla="*/ 419100 h 1638300"/>
                  <a:gd name="connsiteX18" fmla="*/ 60630 w 61100"/>
                  <a:gd name="connsiteY18" fmla="*/ 330200 h 1638300"/>
                  <a:gd name="connsiteX19" fmla="*/ 60630 w 61100"/>
                  <a:gd name="connsiteY19" fmla="*/ 241300 h 1638300"/>
                  <a:gd name="connsiteX20" fmla="*/ 57455 w 61100"/>
                  <a:gd name="connsiteY20" fmla="*/ 165100 h 1638300"/>
                  <a:gd name="connsiteX21" fmla="*/ 57455 w 61100"/>
                  <a:gd name="connsiteY21" fmla="*/ 101600 h 1638300"/>
                  <a:gd name="connsiteX22" fmla="*/ 47930 w 61100"/>
                  <a:gd name="connsiteY22" fmla="*/ 63500 h 1638300"/>
                  <a:gd name="connsiteX23" fmla="*/ 47930 w 61100"/>
                  <a:gd name="connsiteY23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100" h="1638300">
                    <a:moveTo>
                      <a:pt x="305" y="1638300"/>
                    </a:moveTo>
                    <a:cubicBezTo>
                      <a:pt x="40" y="1618985"/>
                      <a:pt x="-224" y="1599671"/>
                      <a:pt x="305" y="1577975"/>
                    </a:cubicBezTo>
                    <a:cubicBezTo>
                      <a:pt x="834" y="1556279"/>
                      <a:pt x="305" y="1529292"/>
                      <a:pt x="3480" y="1508125"/>
                    </a:cubicBezTo>
                    <a:cubicBezTo>
                      <a:pt x="6655" y="1486958"/>
                      <a:pt x="15651" y="1472142"/>
                      <a:pt x="19355" y="1450975"/>
                    </a:cubicBezTo>
                    <a:cubicBezTo>
                      <a:pt x="23059" y="1429808"/>
                      <a:pt x="24647" y="1403350"/>
                      <a:pt x="25705" y="1381125"/>
                    </a:cubicBezTo>
                    <a:cubicBezTo>
                      <a:pt x="26763" y="1358900"/>
                      <a:pt x="25176" y="1339850"/>
                      <a:pt x="25705" y="1317625"/>
                    </a:cubicBezTo>
                    <a:cubicBezTo>
                      <a:pt x="26234" y="1295400"/>
                      <a:pt x="27292" y="1271588"/>
                      <a:pt x="28880" y="1247775"/>
                    </a:cubicBezTo>
                    <a:cubicBezTo>
                      <a:pt x="30468" y="1223962"/>
                      <a:pt x="31526" y="1195917"/>
                      <a:pt x="35230" y="1174750"/>
                    </a:cubicBezTo>
                    <a:cubicBezTo>
                      <a:pt x="38934" y="1153583"/>
                      <a:pt x="48459" y="1139296"/>
                      <a:pt x="51105" y="1120775"/>
                    </a:cubicBezTo>
                    <a:cubicBezTo>
                      <a:pt x="53751" y="1102254"/>
                      <a:pt x="51105" y="1063625"/>
                      <a:pt x="51105" y="1063625"/>
                    </a:cubicBezTo>
                    <a:lnTo>
                      <a:pt x="51105" y="993775"/>
                    </a:lnTo>
                    <a:cubicBezTo>
                      <a:pt x="51105" y="969433"/>
                      <a:pt x="52692" y="939271"/>
                      <a:pt x="51105" y="917575"/>
                    </a:cubicBezTo>
                    <a:cubicBezTo>
                      <a:pt x="49518" y="895879"/>
                      <a:pt x="43167" y="885296"/>
                      <a:pt x="41580" y="863600"/>
                    </a:cubicBezTo>
                    <a:cubicBezTo>
                      <a:pt x="39993" y="841904"/>
                      <a:pt x="40522" y="821267"/>
                      <a:pt x="41580" y="787400"/>
                    </a:cubicBezTo>
                    <a:cubicBezTo>
                      <a:pt x="42638" y="753533"/>
                      <a:pt x="45813" y="695854"/>
                      <a:pt x="47930" y="660400"/>
                    </a:cubicBezTo>
                    <a:cubicBezTo>
                      <a:pt x="50047" y="624946"/>
                      <a:pt x="53222" y="601662"/>
                      <a:pt x="54280" y="574675"/>
                    </a:cubicBezTo>
                    <a:cubicBezTo>
                      <a:pt x="55338" y="547688"/>
                      <a:pt x="53222" y="524404"/>
                      <a:pt x="54280" y="498475"/>
                    </a:cubicBezTo>
                    <a:cubicBezTo>
                      <a:pt x="55338" y="472546"/>
                      <a:pt x="59572" y="447146"/>
                      <a:pt x="60630" y="419100"/>
                    </a:cubicBezTo>
                    <a:cubicBezTo>
                      <a:pt x="61688" y="391054"/>
                      <a:pt x="60630" y="330200"/>
                      <a:pt x="60630" y="330200"/>
                    </a:cubicBezTo>
                    <a:cubicBezTo>
                      <a:pt x="60630" y="300567"/>
                      <a:pt x="61159" y="268817"/>
                      <a:pt x="60630" y="241300"/>
                    </a:cubicBezTo>
                    <a:cubicBezTo>
                      <a:pt x="60101" y="213783"/>
                      <a:pt x="57984" y="188383"/>
                      <a:pt x="57455" y="165100"/>
                    </a:cubicBezTo>
                    <a:cubicBezTo>
                      <a:pt x="56926" y="141817"/>
                      <a:pt x="59043" y="118533"/>
                      <a:pt x="57455" y="101600"/>
                    </a:cubicBezTo>
                    <a:cubicBezTo>
                      <a:pt x="55868" y="84667"/>
                      <a:pt x="49518" y="80433"/>
                      <a:pt x="47930" y="63500"/>
                    </a:cubicBezTo>
                    <a:cubicBezTo>
                      <a:pt x="46343" y="46567"/>
                      <a:pt x="47136" y="23283"/>
                      <a:pt x="4793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729BF32-6D17-9B4F-9EEC-050CAB8E8847}"/>
                  </a:ext>
                </a:extLst>
              </p:cNvPr>
              <p:cNvSpPr/>
              <p:nvPr/>
            </p:nvSpPr>
            <p:spPr>
              <a:xfrm>
                <a:off x="5625646" y="4080199"/>
                <a:ext cx="60348" cy="1679575"/>
              </a:xfrm>
              <a:custGeom>
                <a:avLst/>
                <a:gdLst>
                  <a:gd name="connsiteX0" fmla="*/ 0 w 60348"/>
                  <a:gd name="connsiteY0" fmla="*/ 1679575 h 1679575"/>
                  <a:gd name="connsiteX1" fmla="*/ 6350 w 60348"/>
                  <a:gd name="connsiteY1" fmla="*/ 1606550 h 1679575"/>
                  <a:gd name="connsiteX2" fmla="*/ 9525 w 60348"/>
                  <a:gd name="connsiteY2" fmla="*/ 1539875 h 1679575"/>
                  <a:gd name="connsiteX3" fmla="*/ 19050 w 60348"/>
                  <a:gd name="connsiteY3" fmla="*/ 1479550 h 1679575"/>
                  <a:gd name="connsiteX4" fmla="*/ 19050 w 60348"/>
                  <a:gd name="connsiteY4" fmla="*/ 1406525 h 1679575"/>
                  <a:gd name="connsiteX5" fmla="*/ 22225 w 60348"/>
                  <a:gd name="connsiteY5" fmla="*/ 1352550 h 1679575"/>
                  <a:gd name="connsiteX6" fmla="*/ 44450 w 60348"/>
                  <a:gd name="connsiteY6" fmla="*/ 1308100 h 1679575"/>
                  <a:gd name="connsiteX7" fmla="*/ 44450 w 60348"/>
                  <a:gd name="connsiteY7" fmla="*/ 1244600 h 1679575"/>
                  <a:gd name="connsiteX8" fmla="*/ 38100 w 60348"/>
                  <a:gd name="connsiteY8" fmla="*/ 1127125 h 1679575"/>
                  <a:gd name="connsiteX9" fmla="*/ 47625 w 60348"/>
                  <a:gd name="connsiteY9" fmla="*/ 1060450 h 1679575"/>
                  <a:gd name="connsiteX10" fmla="*/ 47625 w 60348"/>
                  <a:gd name="connsiteY10" fmla="*/ 977900 h 1679575"/>
                  <a:gd name="connsiteX11" fmla="*/ 47625 w 60348"/>
                  <a:gd name="connsiteY11" fmla="*/ 892175 h 1679575"/>
                  <a:gd name="connsiteX12" fmla="*/ 47625 w 60348"/>
                  <a:gd name="connsiteY12" fmla="*/ 803275 h 1679575"/>
                  <a:gd name="connsiteX13" fmla="*/ 47625 w 60348"/>
                  <a:gd name="connsiteY13" fmla="*/ 742950 h 1679575"/>
                  <a:gd name="connsiteX14" fmla="*/ 44450 w 60348"/>
                  <a:gd name="connsiteY14" fmla="*/ 644525 h 1679575"/>
                  <a:gd name="connsiteX15" fmla="*/ 47625 w 60348"/>
                  <a:gd name="connsiteY15" fmla="*/ 584200 h 1679575"/>
                  <a:gd name="connsiteX16" fmla="*/ 47625 w 60348"/>
                  <a:gd name="connsiteY16" fmla="*/ 523875 h 1679575"/>
                  <a:gd name="connsiteX17" fmla="*/ 60325 w 60348"/>
                  <a:gd name="connsiteY17" fmla="*/ 460375 h 1679575"/>
                  <a:gd name="connsiteX18" fmla="*/ 50800 w 60348"/>
                  <a:gd name="connsiteY18" fmla="*/ 336550 h 1679575"/>
                  <a:gd name="connsiteX19" fmla="*/ 50800 w 60348"/>
                  <a:gd name="connsiteY19" fmla="*/ 250825 h 1679575"/>
                  <a:gd name="connsiteX20" fmla="*/ 50800 w 60348"/>
                  <a:gd name="connsiteY20" fmla="*/ 168275 h 1679575"/>
                  <a:gd name="connsiteX21" fmla="*/ 50800 w 60348"/>
                  <a:gd name="connsiteY21" fmla="*/ 88900 h 1679575"/>
                  <a:gd name="connsiteX22" fmla="*/ 50800 w 60348"/>
                  <a:gd name="connsiteY22" fmla="*/ 0 h 1679575"/>
                  <a:gd name="connsiteX23" fmla="*/ 50800 w 60348"/>
                  <a:gd name="connsiteY23" fmla="*/ 0 h 167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348" h="1679575">
                    <a:moveTo>
                      <a:pt x="0" y="1679575"/>
                    </a:moveTo>
                    <a:cubicBezTo>
                      <a:pt x="2381" y="1654704"/>
                      <a:pt x="4763" y="1629833"/>
                      <a:pt x="6350" y="1606550"/>
                    </a:cubicBezTo>
                    <a:cubicBezTo>
                      <a:pt x="7938" y="1583267"/>
                      <a:pt x="7408" y="1561042"/>
                      <a:pt x="9525" y="1539875"/>
                    </a:cubicBezTo>
                    <a:cubicBezTo>
                      <a:pt x="11642" y="1518708"/>
                      <a:pt x="17463" y="1501775"/>
                      <a:pt x="19050" y="1479550"/>
                    </a:cubicBezTo>
                    <a:cubicBezTo>
                      <a:pt x="20637" y="1457325"/>
                      <a:pt x="18521" y="1427692"/>
                      <a:pt x="19050" y="1406525"/>
                    </a:cubicBezTo>
                    <a:cubicBezTo>
                      <a:pt x="19579" y="1385358"/>
                      <a:pt x="17992" y="1368954"/>
                      <a:pt x="22225" y="1352550"/>
                    </a:cubicBezTo>
                    <a:cubicBezTo>
                      <a:pt x="26458" y="1336146"/>
                      <a:pt x="40746" y="1326092"/>
                      <a:pt x="44450" y="1308100"/>
                    </a:cubicBezTo>
                    <a:cubicBezTo>
                      <a:pt x="48154" y="1290108"/>
                      <a:pt x="45508" y="1274762"/>
                      <a:pt x="44450" y="1244600"/>
                    </a:cubicBezTo>
                    <a:cubicBezTo>
                      <a:pt x="43392" y="1214438"/>
                      <a:pt x="37571" y="1157817"/>
                      <a:pt x="38100" y="1127125"/>
                    </a:cubicBezTo>
                    <a:cubicBezTo>
                      <a:pt x="38629" y="1096433"/>
                      <a:pt x="46038" y="1085321"/>
                      <a:pt x="47625" y="1060450"/>
                    </a:cubicBezTo>
                    <a:cubicBezTo>
                      <a:pt x="49213" y="1035579"/>
                      <a:pt x="47625" y="977900"/>
                      <a:pt x="47625" y="977900"/>
                    </a:cubicBezTo>
                    <a:lnTo>
                      <a:pt x="47625" y="892175"/>
                    </a:lnTo>
                    <a:lnTo>
                      <a:pt x="47625" y="803275"/>
                    </a:lnTo>
                    <a:cubicBezTo>
                      <a:pt x="47625" y="778404"/>
                      <a:pt x="48154" y="769408"/>
                      <a:pt x="47625" y="742950"/>
                    </a:cubicBezTo>
                    <a:cubicBezTo>
                      <a:pt x="47096" y="716492"/>
                      <a:pt x="44450" y="670983"/>
                      <a:pt x="44450" y="644525"/>
                    </a:cubicBezTo>
                    <a:cubicBezTo>
                      <a:pt x="44450" y="618067"/>
                      <a:pt x="47096" y="604308"/>
                      <a:pt x="47625" y="584200"/>
                    </a:cubicBezTo>
                    <a:cubicBezTo>
                      <a:pt x="48154" y="564092"/>
                      <a:pt x="45508" y="544512"/>
                      <a:pt x="47625" y="523875"/>
                    </a:cubicBezTo>
                    <a:cubicBezTo>
                      <a:pt x="49742" y="503238"/>
                      <a:pt x="59796" y="491596"/>
                      <a:pt x="60325" y="460375"/>
                    </a:cubicBezTo>
                    <a:cubicBezTo>
                      <a:pt x="60854" y="429154"/>
                      <a:pt x="52388" y="371475"/>
                      <a:pt x="50800" y="336550"/>
                    </a:cubicBezTo>
                    <a:cubicBezTo>
                      <a:pt x="49212" y="301625"/>
                      <a:pt x="50800" y="250825"/>
                      <a:pt x="50800" y="250825"/>
                    </a:cubicBezTo>
                    <a:lnTo>
                      <a:pt x="50800" y="168275"/>
                    </a:lnTo>
                    <a:lnTo>
                      <a:pt x="50800" y="88900"/>
                    </a:lnTo>
                    <a:lnTo>
                      <a:pt x="50800" y="0"/>
                    </a:lnTo>
                    <a:lnTo>
                      <a:pt x="508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0FE46A3D-E02E-044F-A56B-EB2706870629}"/>
                  </a:ext>
                </a:extLst>
              </p:cNvPr>
              <p:cNvSpPr/>
              <p:nvPr/>
            </p:nvSpPr>
            <p:spPr>
              <a:xfrm>
                <a:off x="5692321" y="4115124"/>
                <a:ext cx="60560" cy="1638300"/>
              </a:xfrm>
              <a:custGeom>
                <a:avLst/>
                <a:gdLst>
                  <a:gd name="connsiteX0" fmla="*/ 0 w 60560"/>
                  <a:gd name="connsiteY0" fmla="*/ 1638300 h 1638300"/>
                  <a:gd name="connsiteX1" fmla="*/ 3175 w 60560"/>
                  <a:gd name="connsiteY1" fmla="*/ 1587500 h 1638300"/>
                  <a:gd name="connsiteX2" fmla="*/ 3175 w 60560"/>
                  <a:gd name="connsiteY2" fmla="*/ 1524000 h 1638300"/>
                  <a:gd name="connsiteX3" fmla="*/ 3175 w 60560"/>
                  <a:gd name="connsiteY3" fmla="*/ 1457325 h 1638300"/>
                  <a:gd name="connsiteX4" fmla="*/ 15875 w 60560"/>
                  <a:gd name="connsiteY4" fmla="*/ 1387475 h 1638300"/>
                  <a:gd name="connsiteX5" fmla="*/ 31750 w 60560"/>
                  <a:gd name="connsiteY5" fmla="*/ 1327150 h 1638300"/>
                  <a:gd name="connsiteX6" fmla="*/ 38100 w 60560"/>
                  <a:gd name="connsiteY6" fmla="*/ 1266825 h 1638300"/>
                  <a:gd name="connsiteX7" fmla="*/ 34925 w 60560"/>
                  <a:gd name="connsiteY7" fmla="*/ 1187450 h 1638300"/>
                  <a:gd name="connsiteX8" fmla="*/ 34925 w 60560"/>
                  <a:gd name="connsiteY8" fmla="*/ 1104900 h 1638300"/>
                  <a:gd name="connsiteX9" fmla="*/ 44450 w 60560"/>
                  <a:gd name="connsiteY9" fmla="*/ 1031875 h 1638300"/>
                  <a:gd name="connsiteX10" fmla="*/ 41275 w 60560"/>
                  <a:gd name="connsiteY10" fmla="*/ 955675 h 1638300"/>
                  <a:gd name="connsiteX11" fmla="*/ 31750 w 60560"/>
                  <a:gd name="connsiteY11" fmla="*/ 898525 h 1638300"/>
                  <a:gd name="connsiteX12" fmla="*/ 44450 w 60560"/>
                  <a:gd name="connsiteY12" fmla="*/ 854075 h 1638300"/>
                  <a:gd name="connsiteX13" fmla="*/ 47625 w 60560"/>
                  <a:gd name="connsiteY13" fmla="*/ 825500 h 1638300"/>
                  <a:gd name="connsiteX14" fmla="*/ 47625 w 60560"/>
                  <a:gd name="connsiteY14" fmla="*/ 771525 h 1638300"/>
                  <a:gd name="connsiteX15" fmla="*/ 53975 w 60560"/>
                  <a:gd name="connsiteY15" fmla="*/ 723900 h 1638300"/>
                  <a:gd name="connsiteX16" fmla="*/ 50800 w 60560"/>
                  <a:gd name="connsiteY16" fmla="*/ 663575 h 1638300"/>
                  <a:gd name="connsiteX17" fmla="*/ 47625 w 60560"/>
                  <a:gd name="connsiteY17" fmla="*/ 606425 h 1638300"/>
                  <a:gd name="connsiteX18" fmla="*/ 44450 w 60560"/>
                  <a:gd name="connsiteY18" fmla="*/ 536575 h 1638300"/>
                  <a:gd name="connsiteX19" fmla="*/ 50800 w 60560"/>
                  <a:gd name="connsiteY19" fmla="*/ 463550 h 1638300"/>
                  <a:gd name="connsiteX20" fmla="*/ 50800 w 60560"/>
                  <a:gd name="connsiteY20" fmla="*/ 412750 h 1638300"/>
                  <a:gd name="connsiteX21" fmla="*/ 57150 w 60560"/>
                  <a:gd name="connsiteY21" fmla="*/ 358775 h 1638300"/>
                  <a:gd name="connsiteX22" fmla="*/ 57150 w 60560"/>
                  <a:gd name="connsiteY22" fmla="*/ 279400 h 1638300"/>
                  <a:gd name="connsiteX23" fmla="*/ 57150 w 60560"/>
                  <a:gd name="connsiteY23" fmla="*/ 196850 h 1638300"/>
                  <a:gd name="connsiteX24" fmla="*/ 60325 w 60560"/>
                  <a:gd name="connsiteY24" fmla="*/ 107950 h 1638300"/>
                  <a:gd name="connsiteX25" fmla="*/ 60325 w 60560"/>
                  <a:gd name="connsiteY25" fmla="*/ 53975 h 1638300"/>
                  <a:gd name="connsiteX26" fmla="*/ 60325 w 60560"/>
                  <a:gd name="connsiteY26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560" h="1638300">
                    <a:moveTo>
                      <a:pt x="0" y="1638300"/>
                    </a:moveTo>
                    <a:cubicBezTo>
                      <a:pt x="1323" y="1622425"/>
                      <a:pt x="2646" y="1606550"/>
                      <a:pt x="3175" y="1587500"/>
                    </a:cubicBezTo>
                    <a:cubicBezTo>
                      <a:pt x="3704" y="1568450"/>
                      <a:pt x="3175" y="1524000"/>
                      <a:pt x="3175" y="1524000"/>
                    </a:cubicBezTo>
                    <a:cubicBezTo>
                      <a:pt x="3175" y="1502304"/>
                      <a:pt x="1058" y="1480079"/>
                      <a:pt x="3175" y="1457325"/>
                    </a:cubicBezTo>
                    <a:cubicBezTo>
                      <a:pt x="5292" y="1434571"/>
                      <a:pt x="11113" y="1409171"/>
                      <a:pt x="15875" y="1387475"/>
                    </a:cubicBezTo>
                    <a:cubicBezTo>
                      <a:pt x="20637" y="1365779"/>
                      <a:pt x="28046" y="1347258"/>
                      <a:pt x="31750" y="1327150"/>
                    </a:cubicBezTo>
                    <a:cubicBezTo>
                      <a:pt x="35454" y="1307042"/>
                      <a:pt x="37571" y="1290108"/>
                      <a:pt x="38100" y="1266825"/>
                    </a:cubicBezTo>
                    <a:cubicBezTo>
                      <a:pt x="38629" y="1243542"/>
                      <a:pt x="35454" y="1214437"/>
                      <a:pt x="34925" y="1187450"/>
                    </a:cubicBezTo>
                    <a:cubicBezTo>
                      <a:pt x="34396" y="1160463"/>
                      <a:pt x="33338" y="1130829"/>
                      <a:pt x="34925" y="1104900"/>
                    </a:cubicBezTo>
                    <a:cubicBezTo>
                      <a:pt x="36513" y="1078971"/>
                      <a:pt x="43392" y="1056746"/>
                      <a:pt x="44450" y="1031875"/>
                    </a:cubicBezTo>
                    <a:cubicBezTo>
                      <a:pt x="45508" y="1007004"/>
                      <a:pt x="43392" y="977900"/>
                      <a:pt x="41275" y="955675"/>
                    </a:cubicBezTo>
                    <a:cubicBezTo>
                      <a:pt x="39158" y="933450"/>
                      <a:pt x="31221" y="915458"/>
                      <a:pt x="31750" y="898525"/>
                    </a:cubicBezTo>
                    <a:cubicBezTo>
                      <a:pt x="32279" y="881592"/>
                      <a:pt x="41804" y="866246"/>
                      <a:pt x="44450" y="854075"/>
                    </a:cubicBezTo>
                    <a:cubicBezTo>
                      <a:pt x="47096" y="841904"/>
                      <a:pt x="47096" y="839258"/>
                      <a:pt x="47625" y="825500"/>
                    </a:cubicBezTo>
                    <a:cubicBezTo>
                      <a:pt x="48154" y="811742"/>
                      <a:pt x="46567" y="788458"/>
                      <a:pt x="47625" y="771525"/>
                    </a:cubicBezTo>
                    <a:cubicBezTo>
                      <a:pt x="48683" y="754592"/>
                      <a:pt x="53446" y="741892"/>
                      <a:pt x="53975" y="723900"/>
                    </a:cubicBezTo>
                    <a:cubicBezTo>
                      <a:pt x="54504" y="705908"/>
                      <a:pt x="51858" y="683154"/>
                      <a:pt x="50800" y="663575"/>
                    </a:cubicBezTo>
                    <a:cubicBezTo>
                      <a:pt x="49742" y="643996"/>
                      <a:pt x="48683" y="627592"/>
                      <a:pt x="47625" y="606425"/>
                    </a:cubicBezTo>
                    <a:cubicBezTo>
                      <a:pt x="46567" y="585258"/>
                      <a:pt x="43921" y="560387"/>
                      <a:pt x="44450" y="536575"/>
                    </a:cubicBezTo>
                    <a:cubicBezTo>
                      <a:pt x="44979" y="512763"/>
                      <a:pt x="49742" y="484187"/>
                      <a:pt x="50800" y="463550"/>
                    </a:cubicBezTo>
                    <a:cubicBezTo>
                      <a:pt x="51858" y="442913"/>
                      <a:pt x="49742" y="430212"/>
                      <a:pt x="50800" y="412750"/>
                    </a:cubicBezTo>
                    <a:cubicBezTo>
                      <a:pt x="51858" y="395288"/>
                      <a:pt x="56092" y="381000"/>
                      <a:pt x="57150" y="358775"/>
                    </a:cubicBezTo>
                    <a:cubicBezTo>
                      <a:pt x="58208" y="336550"/>
                      <a:pt x="57150" y="279400"/>
                      <a:pt x="57150" y="279400"/>
                    </a:cubicBezTo>
                    <a:cubicBezTo>
                      <a:pt x="57150" y="252413"/>
                      <a:pt x="56621" y="225425"/>
                      <a:pt x="57150" y="196850"/>
                    </a:cubicBezTo>
                    <a:cubicBezTo>
                      <a:pt x="57679" y="168275"/>
                      <a:pt x="59796" y="131762"/>
                      <a:pt x="60325" y="107950"/>
                    </a:cubicBezTo>
                    <a:cubicBezTo>
                      <a:pt x="60854" y="84138"/>
                      <a:pt x="60325" y="53975"/>
                      <a:pt x="60325" y="53975"/>
                    </a:cubicBezTo>
                    <a:lnTo>
                      <a:pt x="6032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B79FF0A-C09E-FA43-8A0B-DFDA9BD77A6C}"/>
                  </a:ext>
                </a:extLst>
              </p:cNvPr>
              <p:cNvSpPr/>
              <p:nvPr/>
            </p:nvSpPr>
            <p:spPr>
              <a:xfrm>
                <a:off x="5755821" y="4105599"/>
                <a:ext cx="70320" cy="1644650"/>
              </a:xfrm>
              <a:custGeom>
                <a:avLst/>
                <a:gdLst>
                  <a:gd name="connsiteX0" fmla="*/ 0 w 70320"/>
                  <a:gd name="connsiteY0" fmla="*/ 1644650 h 1644650"/>
                  <a:gd name="connsiteX1" fmla="*/ 6350 w 70320"/>
                  <a:gd name="connsiteY1" fmla="*/ 1584325 h 1644650"/>
                  <a:gd name="connsiteX2" fmla="*/ 15875 w 70320"/>
                  <a:gd name="connsiteY2" fmla="*/ 1530350 h 1644650"/>
                  <a:gd name="connsiteX3" fmla="*/ 34925 w 70320"/>
                  <a:gd name="connsiteY3" fmla="*/ 1485900 h 1644650"/>
                  <a:gd name="connsiteX4" fmla="*/ 34925 w 70320"/>
                  <a:gd name="connsiteY4" fmla="*/ 1435100 h 1644650"/>
                  <a:gd name="connsiteX5" fmla="*/ 31750 w 70320"/>
                  <a:gd name="connsiteY5" fmla="*/ 1393825 h 1644650"/>
                  <a:gd name="connsiteX6" fmla="*/ 41275 w 70320"/>
                  <a:gd name="connsiteY6" fmla="*/ 1358900 h 1644650"/>
                  <a:gd name="connsiteX7" fmla="*/ 38100 w 70320"/>
                  <a:gd name="connsiteY7" fmla="*/ 1301750 h 1644650"/>
                  <a:gd name="connsiteX8" fmla="*/ 34925 w 70320"/>
                  <a:gd name="connsiteY8" fmla="*/ 1238250 h 1644650"/>
                  <a:gd name="connsiteX9" fmla="*/ 28575 w 70320"/>
                  <a:gd name="connsiteY9" fmla="*/ 1193800 h 1644650"/>
                  <a:gd name="connsiteX10" fmla="*/ 41275 w 70320"/>
                  <a:gd name="connsiteY10" fmla="*/ 1165225 h 1644650"/>
                  <a:gd name="connsiteX11" fmla="*/ 41275 w 70320"/>
                  <a:gd name="connsiteY11" fmla="*/ 1111250 h 1644650"/>
                  <a:gd name="connsiteX12" fmla="*/ 41275 w 70320"/>
                  <a:gd name="connsiteY12" fmla="*/ 1047750 h 1644650"/>
                  <a:gd name="connsiteX13" fmla="*/ 44450 w 70320"/>
                  <a:gd name="connsiteY13" fmla="*/ 1000125 h 1644650"/>
                  <a:gd name="connsiteX14" fmla="*/ 50800 w 70320"/>
                  <a:gd name="connsiteY14" fmla="*/ 955675 h 1644650"/>
                  <a:gd name="connsiteX15" fmla="*/ 57150 w 70320"/>
                  <a:gd name="connsiteY15" fmla="*/ 892175 h 1644650"/>
                  <a:gd name="connsiteX16" fmla="*/ 66675 w 70320"/>
                  <a:gd name="connsiteY16" fmla="*/ 831850 h 1644650"/>
                  <a:gd name="connsiteX17" fmla="*/ 57150 w 70320"/>
                  <a:gd name="connsiteY17" fmla="*/ 774700 h 1644650"/>
                  <a:gd name="connsiteX18" fmla="*/ 57150 w 70320"/>
                  <a:gd name="connsiteY18" fmla="*/ 749300 h 1644650"/>
                  <a:gd name="connsiteX19" fmla="*/ 57150 w 70320"/>
                  <a:gd name="connsiteY19" fmla="*/ 695325 h 1644650"/>
                  <a:gd name="connsiteX20" fmla="*/ 57150 w 70320"/>
                  <a:gd name="connsiteY20" fmla="*/ 641350 h 1644650"/>
                  <a:gd name="connsiteX21" fmla="*/ 57150 w 70320"/>
                  <a:gd name="connsiteY21" fmla="*/ 587375 h 1644650"/>
                  <a:gd name="connsiteX22" fmla="*/ 63500 w 70320"/>
                  <a:gd name="connsiteY22" fmla="*/ 527050 h 1644650"/>
                  <a:gd name="connsiteX23" fmla="*/ 60325 w 70320"/>
                  <a:gd name="connsiteY23" fmla="*/ 431800 h 1644650"/>
                  <a:gd name="connsiteX24" fmla="*/ 60325 w 70320"/>
                  <a:gd name="connsiteY24" fmla="*/ 381000 h 1644650"/>
                  <a:gd name="connsiteX25" fmla="*/ 63500 w 70320"/>
                  <a:gd name="connsiteY25" fmla="*/ 295275 h 1644650"/>
                  <a:gd name="connsiteX26" fmla="*/ 69850 w 70320"/>
                  <a:gd name="connsiteY26" fmla="*/ 225425 h 1644650"/>
                  <a:gd name="connsiteX27" fmla="*/ 69850 w 70320"/>
                  <a:gd name="connsiteY27" fmla="*/ 142875 h 1644650"/>
                  <a:gd name="connsiteX28" fmla="*/ 69850 w 70320"/>
                  <a:gd name="connsiteY28" fmla="*/ 69850 h 1644650"/>
                  <a:gd name="connsiteX29" fmla="*/ 69850 w 70320"/>
                  <a:gd name="connsiteY29" fmla="*/ 0 h 164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320" h="1644650">
                    <a:moveTo>
                      <a:pt x="0" y="1644650"/>
                    </a:moveTo>
                    <a:cubicBezTo>
                      <a:pt x="1852" y="1624012"/>
                      <a:pt x="3704" y="1603375"/>
                      <a:pt x="6350" y="1584325"/>
                    </a:cubicBezTo>
                    <a:cubicBezTo>
                      <a:pt x="8996" y="1565275"/>
                      <a:pt x="11112" y="1546754"/>
                      <a:pt x="15875" y="1530350"/>
                    </a:cubicBezTo>
                    <a:cubicBezTo>
                      <a:pt x="20638" y="1513946"/>
                      <a:pt x="31750" y="1501775"/>
                      <a:pt x="34925" y="1485900"/>
                    </a:cubicBezTo>
                    <a:cubicBezTo>
                      <a:pt x="38100" y="1470025"/>
                      <a:pt x="35454" y="1450446"/>
                      <a:pt x="34925" y="1435100"/>
                    </a:cubicBezTo>
                    <a:cubicBezTo>
                      <a:pt x="34396" y="1419754"/>
                      <a:pt x="30692" y="1406525"/>
                      <a:pt x="31750" y="1393825"/>
                    </a:cubicBezTo>
                    <a:cubicBezTo>
                      <a:pt x="32808" y="1381125"/>
                      <a:pt x="40217" y="1374246"/>
                      <a:pt x="41275" y="1358900"/>
                    </a:cubicBezTo>
                    <a:cubicBezTo>
                      <a:pt x="42333" y="1343554"/>
                      <a:pt x="39158" y="1321858"/>
                      <a:pt x="38100" y="1301750"/>
                    </a:cubicBezTo>
                    <a:cubicBezTo>
                      <a:pt x="37042" y="1281642"/>
                      <a:pt x="36513" y="1256242"/>
                      <a:pt x="34925" y="1238250"/>
                    </a:cubicBezTo>
                    <a:cubicBezTo>
                      <a:pt x="33338" y="1220258"/>
                      <a:pt x="27517" y="1205971"/>
                      <a:pt x="28575" y="1193800"/>
                    </a:cubicBezTo>
                    <a:cubicBezTo>
                      <a:pt x="29633" y="1181629"/>
                      <a:pt x="39158" y="1178983"/>
                      <a:pt x="41275" y="1165225"/>
                    </a:cubicBezTo>
                    <a:cubicBezTo>
                      <a:pt x="43392" y="1151467"/>
                      <a:pt x="41275" y="1111250"/>
                      <a:pt x="41275" y="1111250"/>
                    </a:cubicBezTo>
                    <a:cubicBezTo>
                      <a:pt x="41275" y="1091671"/>
                      <a:pt x="40746" y="1066271"/>
                      <a:pt x="41275" y="1047750"/>
                    </a:cubicBezTo>
                    <a:cubicBezTo>
                      <a:pt x="41804" y="1029229"/>
                      <a:pt x="42863" y="1015471"/>
                      <a:pt x="44450" y="1000125"/>
                    </a:cubicBezTo>
                    <a:cubicBezTo>
                      <a:pt x="46038" y="984779"/>
                      <a:pt x="48683" y="973667"/>
                      <a:pt x="50800" y="955675"/>
                    </a:cubicBezTo>
                    <a:cubicBezTo>
                      <a:pt x="52917" y="937683"/>
                      <a:pt x="54504" y="912812"/>
                      <a:pt x="57150" y="892175"/>
                    </a:cubicBezTo>
                    <a:cubicBezTo>
                      <a:pt x="59796" y="871538"/>
                      <a:pt x="66675" y="851429"/>
                      <a:pt x="66675" y="831850"/>
                    </a:cubicBezTo>
                    <a:cubicBezTo>
                      <a:pt x="66675" y="812271"/>
                      <a:pt x="58737" y="788458"/>
                      <a:pt x="57150" y="774700"/>
                    </a:cubicBezTo>
                    <a:cubicBezTo>
                      <a:pt x="55563" y="760942"/>
                      <a:pt x="57150" y="749300"/>
                      <a:pt x="57150" y="749300"/>
                    </a:cubicBezTo>
                    <a:lnTo>
                      <a:pt x="57150" y="695325"/>
                    </a:lnTo>
                    <a:lnTo>
                      <a:pt x="57150" y="641350"/>
                    </a:lnTo>
                    <a:cubicBezTo>
                      <a:pt x="57150" y="623358"/>
                      <a:pt x="56092" y="606425"/>
                      <a:pt x="57150" y="587375"/>
                    </a:cubicBezTo>
                    <a:cubicBezTo>
                      <a:pt x="58208" y="568325"/>
                      <a:pt x="62971" y="552979"/>
                      <a:pt x="63500" y="527050"/>
                    </a:cubicBezTo>
                    <a:cubicBezTo>
                      <a:pt x="64029" y="501121"/>
                      <a:pt x="60854" y="456142"/>
                      <a:pt x="60325" y="431800"/>
                    </a:cubicBezTo>
                    <a:cubicBezTo>
                      <a:pt x="59796" y="407458"/>
                      <a:pt x="59796" y="403754"/>
                      <a:pt x="60325" y="381000"/>
                    </a:cubicBezTo>
                    <a:cubicBezTo>
                      <a:pt x="60854" y="358246"/>
                      <a:pt x="61913" y="321204"/>
                      <a:pt x="63500" y="295275"/>
                    </a:cubicBezTo>
                    <a:cubicBezTo>
                      <a:pt x="65088" y="269346"/>
                      <a:pt x="68792" y="250825"/>
                      <a:pt x="69850" y="225425"/>
                    </a:cubicBezTo>
                    <a:cubicBezTo>
                      <a:pt x="70908" y="200025"/>
                      <a:pt x="69850" y="142875"/>
                      <a:pt x="69850" y="142875"/>
                    </a:cubicBezTo>
                    <a:lnTo>
                      <a:pt x="69850" y="69850"/>
                    </a:lnTo>
                    <a:lnTo>
                      <a:pt x="698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0BFE3406-76E3-814A-92AA-B274D3681F9F}"/>
                  </a:ext>
                </a:extLst>
              </p:cNvPr>
              <p:cNvSpPr/>
              <p:nvPr/>
            </p:nvSpPr>
            <p:spPr>
              <a:xfrm>
                <a:off x="5819321" y="4086549"/>
                <a:ext cx="83160" cy="1666875"/>
              </a:xfrm>
              <a:custGeom>
                <a:avLst/>
                <a:gdLst>
                  <a:gd name="connsiteX0" fmla="*/ 0 w 83160"/>
                  <a:gd name="connsiteY0" fmla="*/ 1666875 h 1666875"/>
                  <a:gd name="connsiteX1" fmla="*/ 6350 w 83160"/>
                  <a:gd name="connsiteY1" fmla="*/ 1581150 h 1666875"/>
                  <a:gd name="connsiteX2" fmla="*/ 6350 w 83160"/>
                  <a:gd name="connsiteY2" fmla="*/ 1530350 h 1666875"/>
                  <a:gd name="connsiteX3" fmla="*/ 3175 w 83160"/>
                  <a:gd name="connsiteY3" fmla="*/ 1479550 h 1666875"/>
                  <a:gd name="connsiteX4" fmla="*/ 3175 w 83160"/>
                  <a:gd name="connsiteY4" fmla="*/ 1422400 h 1666875"/>
                  <a:gd name="connsiteX5" fmla="*/ 12700 w 83160"/>
                  <a:gd name="connsiteY5" fmla="*/ 1374775 h 1666875"/>
                  <a:gd name="connsiteX6" fmla="*/ 12700 w 83160"/>
                  <a:gd name="connsiteY6" fmla="*/ 1323975 h 1666875"/>
                  <a:gd name="connsiteX7" fmla="*/ 25400 w 83160"/>
                  <a:gd name="connsiteY7" fmla="*/ 1260475 h 1666875"/>
                  <a:gd name="connsiteX8" fmla="*/ 28575 w 83160"/>
                  <a:gd name="connsiteY8" fmla="*/ 1193800 h 1666875"/>
                  <a:gd name="connsiteX9" fmla="*/ 31750 w 83160"/>
                  <a:gd name="connsiteY9" fmla="*/ 1133475 h 1666875"/>
                  <a:gd name="connsiteX10" fmla="*/ 41275 w 83160"/>
                  <a:gd name="connsiteY10" fmla="*/ 1079500 h 1666875"/>
                  <a:gd name="connsiteX11" fmla="*/ 41275 w 83160"/>
                  <a:gd name="connsiteY11" fmla="*/ 1006475 h 1666875"/>
                  <a:gd name="connsiteX12" fmla="*/ 44450 w 83160"/>
                  <a:gd name="connsiteY12" fmla="*/ 939800 h 1666875"/>
                  <a:gd name="connsiteX13" fmla="*/ 44450 w 83160"/>
                  <a:gd name="connsiteY13" fmla="*/ 889000 h 1666875"/>
                  <a:gd name="connsiteX14" fmla="*/ 47625 w 83160"/>
                  <a:gd name="connsiteY14" fmla="*/ 844550 h 1666875"/>
                  <a:gd name="connsiteX15" fmla="*/ 63500 w 83160"/>
                  <a:gd name="connsiteY15" fmla="*/ 796925 h 1666875"/>
                  <a:gd name="connsiteX16" fmla="*/ 66675 w 83160"/>
                  <a:gd name="connsiteY16" fmla="*/ 720725 h 1666875"/>
                  <a:gd name="connsiteX17" fmla="*/ 66675 w 83160"/>
                  <a:gd name="connsiteY17" fmla="*/ 647700 h 1666875"/>
                  <a:gd name="connsiteX18" fmla="*/ 66675 w 83160"/>
                  <a:gd name="connsiteY18" fmla="*/ 584200 h 1666875"/>
                  <a:gd name="connsiteX19" fmla="*/ 66675 w 83160"/>
                  <a:gd name="connsiteY19" fmla="*/ 517525 h 1666875"/>
                  <a:gd name="connsiteX20" fmla="*/ 69850 w 83160"/>
                  <a:gd name="connsiteY20" fmla="*/ 444500 h 1666875"/>
                  <a:gd name="connsiteX21" fmla="*/ 69850 w 83160"/>
                  <a:gd name="connsiteY21" fmla="*/ 371475 h 1666875"/>
                  <a:gd name="connsiteX22" fmla="*/ 76200 w 83160"/>
                  <a:gd name="connsiteY22" fmla="*/ 298450 h 1666875"/>
                  <a:gd name="connsiteX23" fmla="*/ 76200 w 83160"/>
                  <a:gd name="connsiteY23" fmla="*/ 231775 h 1666875"/>
                  <a:gd name="connsiteX24" fmla="*/ 76200 w 83160"/>
                  <a:gd name="connsiteY24" fmla="*/ 155575 h 1666875"/>
                  <a:gd name="connsiteX25" fmla="*/ 82550 w 83160"/>
                  <a:gd name="connsiteY25" fmla="*/ 73025 h 1666875"/>
                  <a:gd name="connsiteX26" fmla="*/ 82550 w 83160"/>
                  <a:gd name="connsiteY26" fmla="*/ 0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3160" h="1666875">
                    <a:moveTo>
                      <a:pt x="0" y="1666875"/>
                    </a:moveTo>
                    <a:cubicBezTo>
                      <a:pt x="2646" y="1635389"/>
                      <a:pt x="5292" y="1603904"/>
                      <a:pt x="6350" y="1581150"/>
                    </a:cubicBezTo>
                    <a:cubicBezTo>
                      <a:pt x="7408" y="1558396"/>
                      <a:pt x="6879" y="1547283"/>
                      <a:pt x="6350" y="1530350"/>
                    </a:cubicBezTo>
                    <a:cubicBezTo>
                      <a:pt x="5821" y="1513417"/>
                      <a:pt x="3704" y="1497542"/>
                      <a:pt x="3175" y="1479550"/>
                    </a:cubicBezTo>
                    <a:cubicBezTo>
                      <a:pt x="2646" y="1461558"/>
                      <a:pt x="1588" y="1439862"/>
                      <a:pt x="3175" y="1422400"/>
                    </a:cubicBezTo>
                    <a:cubicBezTo>
                      <a:pt x="4762" y="1404938"/>
                      <a:pt x="11113" y="1391179"/>
                      <a:pt x="12700" y="1374775"/>
                    </a:cubicBezTo>
                    <a:cubicBezTo>
                      <a:pt x="14287" y="1358371"/>
                      <a:pt x="10583" y="1343025"/>
                      <a:pt x="12700" y="1323975"/>
                    </a:cubicBezTo>
                    <a:cubicBezTo>
                      <a:pt x="14817" y="1304925"/>
                      <a:pt x="22754" y="1282171"/>
                      <a:pt x="25400" y="1260475"/>
                    </a:cubicBezTo>
                    <a:cubicBezTo>
                      <a:pt x="28046" y="1238779"/>
                      <a:pt x="27517" y="1214967"/>
                      <a:pt x="28575" y="1193800"/>
                    </a:cubicBezTo>
                    <a:cubicBezTo>
                      <a:pt x="29633" y="1172633"/>
                      <a:pt x="29633" y="1152525"/>
                      <a:pt x="31750" y="1133475"/>
                    </a:cubicBezTo>
                    <a:cubicBezTo>
                      <a:pt x="33867" y="1114425"/>
                      <a:pt x="39688" y="1100667"/>
                      <a:pt x="41275" y="1079500"/>
                    </a:cubicBezTo>
                    <a:cubicBezTo>
                      <a:pt x="42862" y="1058333"/>
                      <a:pt x="40746" y="1029758"/>
                      <a:pt x="41275" y="1006475"/>
                    </a:cubicBezTo>
                    <a:cubicBezTo>
                      <a:pt x="41804" y="983192"/>
                      <a:pt x="43921" y="959379"/>
                      <a:pt x="44450" y="939800"/>
                    </a:cubicBezTo>
                    <a:cubicBezTo>
                      <a:pt x="44979" y="920221"/>
                      <a:pt x="43921" y="904875"/>
                      <a:pt x="44450" y="889000"/>
                    </a:cubicBezTo>
                    <a:cubicBezTo>
                      <a:pt x="44979" y="873125"/>
                      <a:pt x="44450" y="859896"/>
                      <a:pt x="47625" y="844550"/>
                    </a:cubicBezTo>
                    <a:cubicBezTo>
                      <a:pt x="50800" y="829204"/>
                      <a:pt x="60325" y="817562"/>
                      <a:pt x="63500" y="796925"/>
                    </a:cubicBezTo>
                    <a:cubicBezTo>
                      <a:pt x="66675" y="776287"/>
                      <a:pt x="66146" y="745596"/>
                      <a:pt x="66675" y="720725"/>
                    </a:cubicBezTo>
                    <a:cubicBezTo>
                      <a:pt x="67204" y="695854"/>
                      <a:pt x="66675" y="647700"/>
                      <a:pt x="66675" y="647700"/>
                    </a:cubicBezTo>
                    <a:lnTo>
                      <a:pt x="66675" y="584200"/>
                    </a:lnTo>
                    <a:cubicBezTo>
                      <a:pt x="66675" y="562504"/>
                      <a:pt x="66146" y="540808"/>
                      <a:pt x="66675" y="517525"/>
                    </a:cubicBezTo>
                    <a:cubicBezTo>
                      <a:pt x="67204" y="494242"/>
                      <a:pt x="69321" y="468842"/>
                      <a:pt x="69850" y="444500"/>
                    </a:cubicBezTo>
                    <a:cubicBezTo>
                      <a:pt x="70379" y="420158"/>
                      <a:pt x="68792" y="395817"/>
                      <a:pt x="69850" y="371475"/>
                    </a:cubicBezTo>
                    <a:cubicBezTo>
                      <a:pt x="70908" y="347133"/>
                      <a:pt x="75142" y="321733"/>
                      <a:pt x="76200" y="298450"/>
                    </a:cubicBezTo>
                    <a:cubicBezTo>
                      <a:pt x="77258" y="275167"/>
                      <a:pt x="76200" y="231775"/>
                      <a:pt x="76200" y="231775"/>
                    </a:cubicBezTo>
                    <a:cubicBezTo>
                      <a:pt x="76200" y="207963"/>
                      <a:pt x="75142" y="182033"/>
                      <a:pt x="76200" y="155575"/>
                    </a:cubicBezTo>
                    <a:cubicBezTo>
                      <a:pt x="77258" y="129117"/>
                      <a:pt x="81492" y="98954"/>
                      <a:pt x="82550" y="73025"/>
                    </a:cubicBezTo>
                    <a:cubicBezTo>
                      <a:pt x="83608" y="47096"/>
                      <a:pt x="83079" y="23548"/>
                      <a:pt x="825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CC2B49F-E2FC-D943-80A4-8CAC25B4F13F}"/>
                  </a:ext>
                </a:extLst>
              </p:cNvPr>
              <p:cNvSpPr/>
              <p:nvPr/>
            </p:nvSpPr>
            <p:spPr>
              <a:xfrm>
                <a:off x="5857421" y="4102424"/>
                <a:ext cx="120650" cy="1660525"/>
              </a:xfrm>
              <a:custGeom>
                <a:avLst/>
                <a:gdLst>
                  <a:gd name="connsiteX0" fmla="*/ 0 w 120650"/>
                  <a:gd name="connsiteY0" fmla="*/ 1660525 h 1660525"/>
                  <a:gd name="connsiteX1" fmla="*/ 19050 w 120650"/>
                  <a:gd name="connsiteY1" fmla="*/ 1565275 h 1660525"/>
                  <a:gd name="connsiteX2" fmla="*/ 22225 w 120650"/>
                  <a:gd name="connsiteY2" fmla="*/ 1533525 h 1660525"/>
                  <a:gd name="connsiteX3" fmla="*/ 28575 w 120650"/>
                  <a:gd name="connsiteY3" fmla="*/ 1485900 h 1660525"/>
                  <a:gd name="connsiteX4" fmla="*/ 34925 w 120650"/>
                  <a:gd name="connsiteY4" fmla="*/ 1422400 h 1660525"/>
                  <a:gd name="connsiteX5" fmla="*/ 44450 w 120650"/>
                  <a:gd name="connsiteY5" fmla="*/ 1355725 h 1660525"/>
                  <a:gd name="connsiteX6" fmla="*/ 44450 w 120650"/>
                  <a:gd name="connsiteY6" fmla="*/ 1304925 h 1660525"/>
                  <a:gd name="connsiteX7" fmla="*/ 50800 w 120650"/>
                  <a:gd name="connsiteY7" fmla="*/ 1250950 h 1660525"/>
                  <a:gd name="connsiteX8" fmla="*/ 47625 w 120650"/>
                  <a:gd name="connsiteY8" fmla="*/ 1203325 h 1660525"/>
                  <a:gd name="connsiteX9" fmla="*/ 47625 w 120650"/>
                  <a:gd name="connsiteY9" fmla="*/ 1130300 h 1660525"/>
                  <a:gd name="connsiteX10" fmla="*/ 53975 w 120650"/>
                  <a:gd name="connsiteY10" fmla="*/ 1073150 h 1660525"/>
                  <a:gd name="connsiteX11" fmla="*/ 60325 w 120650"/>
                  <a:gd name="connsiteY11" fmla="*/ 1019175 h 1660525"/>
                  <a:gd name="connsiteX12" fmla="*/ 63500 w 120650"/>
                  <a:gd name="connsiteY12" fmla="*/ 965200 h 1660525"/>
                  <a:gd name="connsiteX13" fmla="*/ 66675 w 120650"/>
                  <a:gd name="connsiteY13" fmla="*/ 889000 h 1660525"/>
                  <a:gd name="connsiteX14" fmla="*/ 76200 w 120650"/>
                  <a:gd name="connsiteY14" fmla="*/ 847725 h 1660525"/>
                  <a:gd name="connsiteX15" fmla="*/ 76200 w 120650"/>
                  <a:gd name="connsiteY15" fmla="*/ 793750 h 1660525"/>
                  <a:gd name="connsiteX16" fmla="*/ 76200 w 120650"/>
                  <a:gd name="connsiteY16" fmla="*/ 717550 h 1660525"/>
                  <a:gd name="connsiteX17" fmla="*/ 76200 w 120650"/>
                  <a:gd name="connsiteY17" fmla="*/ 657225 h 1660525"/>
                  <a:gd name="connsiteX18" fmla="*/ 76200 w 120650"/>
                  <a:gd name="connsiteY18" fmla="*/ 606425 h 1660525"/>
                  <a:gd name="connsiteX19" fmla="*/ 76200 w 120650"/>
                  <a:gd name="connsiteY19" fmla="*/ 533400 h 1660525"/>
                  <a:gd name="connsiteX20" fmla="*/ 88900 w 120650"/>
                  <a:gd name="connsiteY20" fmla="*/ 479425 h 1660525"/>
                  <a:gd name="connsiteX21" fmla="*/ 88900 w 120650"/>
                  <a:gd name="connsiteY21" fmla="*/ 419100 h 1660525"/>
                  <a:gd name="connsiteX22" fmla="*/ 92075 w 120650"/>
                  <a:gd name="connsiteY22" fmla="*/ 342900 h 1660525"/>
                  <a:gd name="connsiteX23" fmla="*/ 92075 w 120650"/>
                  <a:gd name="connsiteY23" fmla="*/ 282575 h 1660525"/>
                  <a:gd name="connsiteX24" fmla="*/ 92075 w 120650"/>
                  <a:gd name="connsiteY24" fmla="*/ 209550 h 1660525"/>
                  <a:gd name="connsiteX25" fmla="*/ 98425 w 120650"/>
                  <a:gd name="connsiteY25" fmla="*/ 146050 h 1660525"/>
                  <a:gd name="connsiteX26" fmla="*/ 107950 w 120650"/>
                  <a:gd name="connsiteY26" fmla="*/ 98425 h 1660525"/>
                  <a:gd name="connsiteX27" fmla="*/ 107950 w 120650"/>
                  <a:gd name="connsiteY27" fmla="*/ 53975 h 1660525"/>
                  <a:gd name="connsiteX28" fmla="*/ 120650 w 120650"/>
                  <a:gd name="connsiteY28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0650" h="1660525">
                    <a:moveTo>
                      <a:pt x="0" y="1660525"/>
                    </a:moveTo>
                    <a:cubicBezTo>
                      <a:pt x="7673" y="1623483"/>
                      <a:pt x="15346" y="1586442"/>
                      <a:pt x="19050" y="1565275"/>
                    </a:cubicBezTo>
                    <a:cubicBezTo>
                      <a:pt x="22754" y="1544108"/>
                      <a:pt x="20638" y="1546754"/>
                      <a:pt x="22225" y="1533525"/>
                    </a:cubicBezTo>
                    <a:cubicBezTo>
                      <a:pt x="23812" y="1520296"/>
                      <a:pt x="26458" y="1504421"/>
                      <a:pt x="28575" y="1485900"/>
                    </a:cubicBezTo>
                    <a:cubicBezTo>
                      <a:pt x="30692" y="1467379"/>
                      <a:pt x="32279" y="1444096"/>
                      <a:pt x="34925" y="1422400"/>
                    </a:cubicBezTo>
                    <a:cubicBezTo>
                      <a:pt x="37571" y="1400704"/>
                      <a:pt x="42863" y="1375304"/>
                      <a:pt x="44450" y="1355725"/>
                    </a:cubicBezTo>
                    <a:cubicBezTo>
                      <a:pt x="46037" y="1336146"/>
                      <a:pt x="43392" y="1322387"/>
                      <a:pt x="44450" y="1304925"/>
                    </a:cubicBezTo>
                    <a:cubicBezTo>
                      <a:pt x="45508" y="1287463"/>
                      <a:pt x="50271" y="1267883"/>
                      <a:pt x="50800" y="1250950"/>
                    </a:cubicBezTo>
                    <a:cubicBezTo>
                      <a:pt x="51329" y="1234017"/>
                      <a:pt x="48154" y="1223433"/>
                      <a:pt x="47625" y="1203325"/>
                    </a:cubicBezTo>
                    <a:cubicBezTo>
                      <a:pt x="47096" y="1183217"/>
                      <a:pt x="46567" y="1151996"/>
                      <a:pt x="47625" y="1130300"/>
                    </a:cubicBezTo>
                    <a:cubicBezTo>
                      <a:pt x="48683" y="1108604"/>
                      <a:pt x="51858" y="1091671"/>
                      <a:pt x="53975" y="1073150"/>
                    </a:cubicBezTo>
                    <a:cubicBezTo>
                      <a:pt x="56092" y="1054629"/>
                      <a:pt x="58738" y="1037167"/>
                      <a:pt x="60325" y="1019175"/>
                    </a:cubicBezTo>
                    <a:cubicBezTo>
                      <a:pt x="61913" y="1001183"/>
                      <a:pt x="62442" y="986896"/>
                      <a:pt x="63500" y="965200"/>
                    </a:cubicBezTo>
                    <a:cubicBezTo>
                      <a:pt x="64558" y="943504"/>
                      <a:pt x="64558" y="908579"/>
                      <a:pt x="66675" y="889000"/>
                    </a:cubicBezTo>
                    <a:cubicBezTo>
                      <a:pt x="68792" y="869421"/>
                      <a:pt x="74613" y="863600"/>
                      <a:pt x="76200" y="847725"/>
                    </a:cubicBezTo>
                    <a:cubicBezTo>
                      <a:pt x="77788" y="831850"/>
                      <a:pt x="76200" y="793750"/>
                      <a:pt x="76200" y="793750"/>
                    </a:cubicBezTo>
                    <a:lnTo>
                      <a:pt x="76200" y="717550"/>
                    </a:lnTo>
                    <a:lnTo>
                      <a:pt x="76200" y="657225"/>
                    </a:lnTo>
                    <a:lnTo>
                      <a:pt x="76200" y="606425"/>
                    </a:lnTo>
                    <a:cubicBezTo>
                      <a:pt x="76200" y="585788"/>
                      <a:pt x="74083" y="554567"/>
                      <a:pt x="76200" y="533400"/>
                    </a:cubicBezTo>
                    <a:cubicBezTo>
                      <a:pt x="78317" y="512233"/>
                      <a:pt x="86783" y="498475"/>
                      <a:pt x="88900" y="479425"/>
                    </a:cubicBezTo>
                    <a:cubicBezTo>
                      <a:pt x="91017" y="460375"/>
                      <a:pt x="88371" y="441854"/>
                      <a:pt x="88900" y="419100"/>
                    </a:cubicBezTo>
                    <a:cubicBezTo>
                      <a:pt x="89429" y="396346"/>
                      <a:pt x="91546" y="365654"/>
                      <a:pt x="92075" y="342900"/>
                    </a:cubicBezTo>
                    <a:cubicBezTo>
                      <a:pt x="92604" y="320146"/>
                      <a:pt x="92075" y="282575"/>
                      <a:pt x="92075" y="282575"/>
                    </a:cubicBezTo>
                    <a:cubicBezTo>
                      <a:pt x="92075" y="260350"/>
                      <a:pt x="91017" y="232304"/>
                      <a:pt x="92075" y="209550"/>
                    </a:cubicBezTo>
                    <a:cubicBezTo>
                      <a:pt x="93133" y="186796"/>
                      <a:pt x="95779" y="164571"/>
                      <a:pt x="98425" y="146050"/>
                    </a:cubicBezTo>
                    <a:cubicBezTo>
                      <a:pt x="101071" y="127529"/>
                      <a:pt x="106363" y="113771"/>
                      <a:pt x="107950" y="98425"/>
                    </a:cubicBezTo>
                    <a:cubicBezTo>
                      <a:pt x="109538" y="83079"/>
                      <a:pt x="105833" y="70379"/>
                      <a:pt x="107950" y="53975"/>
                    </a:cubicBezTo>
                    <a:cubicBezTo>
                      <a:pt x="110067" y="37571"/>
                      <a:pt x="115358" y="18785"/>
                      <a:pt x="1206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3B7BEB4-851A-854C-8974-B80259BED1EB}"/>
                  </a:ext>
                </a:extLst>
              </p:cNvPr>
              <p:cNvSpPr/>
              <p:nvPr/>
            </p:nvSpPr>
            <p:spPr>
              <a:xfrm>
                <a:off x="5917746" y="4118299"/>
                <a:ext cx="101600" cy="1666875"/>
              </a:xfrm>
              <a:custGeom>
                <a:avLst/>
                <a:gdLst>
                  <a:gd name="connsiteX0" fmla="*/ 0 w 101600"/>
                  <a:gd name="connsiteY0" fmla="*/ 1666875 h 1666875"/>
                  <a:gd name="connsiteX1" fmla="*/ 3175 w 101600"/>
                  <a:gd name="connsiteY1" fmla="*/ 1571625 h 1666875"/>
                  <a:gd name="connsiteX2" fmla="*/ 3175 w 101600"/>
                  <a:gd name="connsiteY2" fmla="*/ 1524000 h 1666875"/>
                  <a:gd name="connsiteX3" fmla="*/ 25400 w 101600"/>
                  <a:gd name="connsiteY3" fmla="*/ 1466850 h 1666875"/>
                  <a:gd name="connsiteX4" fmla="*/ 31750 w 101600"/>
                  <a:gd name="connsiteY4" fmla="*/ 1419225 h 1666875"/>
                  <a:gd name="connsiteX5" fmla="*/ 38100 w 101600"/>
                  <a:gd name="connsiteY5" fmla="*/ 1365250 h 1666875"/>
                  <a:gd name="connsiteX6" fmla="*/ 41275 w 101600"/>
                  <a:gd name="connsiteY6" fmla="*/ 1298575 h 1666875"/>
                  <a:gd name="connsiteX7" fmla="*/ 53975 w 101600"/>
                  <a:gd name="connsiteY7" fmla="*/ 1247775 h 1666875"/>
                  <a:gd name="connsiteX8" fmla="*/ 57150 w 101600"/>
                  <a:gd name="connsiteY8" fmla="*/ 1200150 h 1666875"/>
                  <a:gd name="connsiteX9" fmla="*/ 57150 w 101600"/>
                  <a:gd name="connsiteY9" fmla="*/ 1155700 h 1666875"/>
                  <a:gd name="connsiteX10" fmla="*/ 66675 w 101600"/>
                  <a:gd name="connsiteY10" fmla="*/ 1095375 h 1666875"/>
                  <a:gd name="connsiteX11" fmla="*/ 66675 w 101600"/>
                  <a:gd name="connsiteY11" fmla="*/ 1038225 h 1666875"/>
                  <a:gd name="connsiteX12" fmla="*/ 69850 w 101600"/>
                  <a:gd name="connsiteY12" fmla="*/ 971550 h 1666875"/>
                  <a:gd name="connsiteX13" fmla="*/ 69850 w 101600"/>
                  <a:gd name="connsiteY13" fmla="*/ 914400 h 1666875"/>
                  <a:gd name="connsiteX14" fmla="*/ 73025 w 101600"/>
                  <a:gd name="connsiteY14" fmla="*/ 860425 h 1666875"/>
                  <a:gd name="connsiteX15" fmla="*/ 79375 w 101600"/>
                  <a:gd name="connsiteY15" fmla="*/ 815975 h 1666875"/>
                  <a:gd name="connsiteX16" fmla="*/ 79375 w 101600"/>
                  <a:gd name="connsiteY16" fmla="*/ 768350 h 1666875"/>
                  <a:gd name="connsiteX17" fmla="*/ 79375 w 101600"/>
                  <a:gd name="connsiteY17" fmla="*/ 717550 h 1666875"/>
                  <a:gd name="connsiteX18" fmla="*/ 82550 w 101600"/>
                  <a:gd name="connsiteY18" fmla="*/ 650875 h 1666875"/>
                  <a:gd name="connsiteX19" fmla="*/ 82550 w 101600"/>
                  <a:gd name="connsiteY19" fmla="*/ 612775 h 1666875"/>
                  <a:gd name="connsiteX20" fmla="*/ 79375 w 101600"/>
                  <a:gd name="connsiteY20" fmla="*/ 577850 h 1666875"/>
                  <a:gd name="connsiteX21" fmla="*/ 82550 w 101600"/>
                  <a:gd name="connsiteY21" fmla="*/ 527050 h 1666875"/>
                  <a:gd name="connsiteX22" fmla="*/ 85725 w 101600"/>
                  <a:gd name="connsiteY22" fmla="*/ 466725 h 1666875"/>
                  <a:gd name="connsiteX23" fmla="*/ 82550 w 101600"/>
                  <a:gd name="connsiteY23" fmla="*/ 419100 h 1666875"/>
                  <a:gd name="connsiteX24" fmla="*/ 69850 w 101600"/>
                  <a:gd name="connsiteY24" fmla="*/ 390525 h 1666875"/>
                  <a:gd name="connsiteX25" fmla="*/ 76200 w 101600"/>
                  <a:gd name="connsiteY25" fmla="*/ 336550 h 1666875"/>
                  <a:gd name="connsiteX26" fmla="*/ 79375 w 101600"/>
                  <a:gd name="connsiteY26" fmla="*/ 292100 h 1666875"/>
                  <a:gd name="connsiteX27" fmla="*/ 92075 w 101600"/>
                  <a:gd name="connsiteY27" fmla="*/ 250825 h 1666875"/>
                  <a:gd name="connsiteX28" fmla="*/ 92075 w 101600"/>
                  <a:gd name="connsiteY28" fmla="*/ 212725 h 1666875"/>
                  <a:gd name="connsiteX29" fmla="*/ 92075 w 101600"/>
                  <a:gd name="connsiteY29" fmla="*/ 165100 h 1666875"/>
                  <a:gd name="connsiteX30" fmla="*/ 92075 w 101600"/>
                  <a:gd name="connsiteY30" fmla="*/ 120650 h 1666875"/>
                  <a:gd name="connsiteX31" fmla="*/ 95250 w 101600"/>
                  <a:gd name="connsiteY31" fmla="*/ 85725 h 1666875"/>
                  <a:gd name="connsiteX32" fmla="*/ 95250 w 101600"/>
                  <a:gd name="connsiteY32" fmla="*/ 63500 h 1666875"/>
                  <a:gd name="connsiteX33" fmla="*/ 101600 w 101600"/>
                  <a:gd name="connsiteY33" fmla="*/ 0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600" h="1666875">
                    <a:moveTo>
                      <a:pt x="0" y="1666875"/>
                    </a:moveTo>
                    <a:cubicBezTo>
                      <a:pt x="1323" y="1631156"/>
                      <a:pt x="2646" y="1595437"/>
                      <a:pt x="3175" y="1571625"/>
                    </a:cubicBezTo>
                    <a:cubicBezTo>
                      <a:pt x="3704" y="1547813"/>
                      <a:pt x="-529" y="1541462"/>
                      <a:pt x="3175" y="1524000"/>
                    </a:cubicBezTo>
                    <a:cubicBezTo>
                      <a:pt x="6879" y="1506538"/>
                      <a:pt x="20637" y="1484313"/>
                      <a:pt x="25400" y="1466850"/>
                    </a:cubicBezTo>
                    <a:cubicBezTo>
                      <a:pt x="30163" y="1449387"/>
                      <a:pt x="29633" y="1436158"/>
                      <a:pt x="31750" y="1419225"/>
                    </a:cubicBezTo>
                    <a:cubicBezTo>
                      <a:pt x="33867" y="1402292"/>
                      <a:pt x="36513" y="1385358"/>
                      <a:pt x="38100" y="1365250"/>
                    </a:cubicBezTo>
                    <a:cubicBezTo>
                      <a:pt x="39688" y="1345142"/>
                      <a:pt x="38629" y="1318154"/>
                      <a:pt x="41275" y="1298575"/>
                    </a:cubicBezTo>
                    <a:cubicBezTo>
                      <a:pt x="43921" y="1278996"/>
                      <a:pt x="51329" y="1264179"/>
                      <a:pt x="53975" y="1247775"/>
                    </a:cubicBezTo>
                    <a:cubicBezTo>
                      <a:pt x="56621" y="1231371"/>
                      <a:pt x="56621" y="1215496"/>
                      <a:pt x="57150" y="1200150"/>
                    </a:cubicBezTo>
                    <a:cubicBezTo>
                      <a:pt x="57679" y="1184804"/>
                      <a:pt x="55563" y="1173162"/>
                      <a:pt x="57150" y="1155700"/>
                    </a:cubicBezTo>
                    <a:cubicBezTo>
                      <a:pt x="58737" y="1138238"/>
                      <a:pt x="65088" y="1114954"/>
                      <a:pt x="66675" y="1095375"/>
                    </a:cubicBezTo>
                    <a:cubicBezTo>
                      <a:pt x="68262" y="1075796"/>
                      <a:pt x="66146" y="1058862"/>
                      <a:pt x="66675" y="1038225"/>
                    </a:cubicBezTo>
                    <a:cubicBezTo>
                      <a:pt x="67204" y="1017588"/>
                      <a:pt x="69321" y="992187"/>
                      <a:pt x="69850" y="971550"/>
                    </a:cubicBezTo>
                    <a:cubicBezTo>
                      <a:pt x="70379" y="950913"/>
                      <a:pt x="69321" y="932921"/>
                      <a:pt x="69850" y="914400"/>
                    </a:cubicBezTo>
                    <a:cubicBezTo>
                      <a:pt x="70379" y="895879"/>
                      <a:pt x="71438" y="876829"/>
                      <a:pt x="73025" y="860425"/>
                    </a:cubicBezTo>
                    <a:cubicBezTo>
                      <a:pt x="74612" y="844021"/>
                      <a:pt x="78317" y="831321"/>
                      <a:pt x="79375" y="815975"/>
                    </a:cubicBezTo>
                    <a:cubicBezTo>
                      <a:pt x="80433" y="800629"/>
                      <a:pt x="79375" y="768350"/>
                      <a:pt x="79375" y="768350"/>
                    </a:cubicBezTo>
                    <a:cubicBezTo>
                      <a:pt x="79375" y="751946"/>
                      <a:pt x="78846" y="737129"/>
                      <a:pt x="79375" y="717550"/>
                    </a:cubicBezTo>
                    <a:cubicBezTo>
                      <a:pt x="79904" y="697971"/>
                      <a:pt x="82021" y="668337"/>
                      <a:pt x="82550" y="650875"/>
                    </a:cubicBezTo>
                    <a:cubicBezTo>
                      <a:pt x="83079" y="633413"/>
                      <a:pt x="83079" y="624946"/>
                      <a:pt x="82550" y="612775"/>
                    </a:cubicBezTo>
                    <a:cubicBezTo>
                      <a:pt x="82021" y="600604"/>
                      <a:pt x="79375" y="592137"/>
                      <a:pt x="79375" y="577850"/>
                    </a:cubicBezTo>
                    <a:cubicBezTo>
                      <a:pt x="79375" y="563563"/>
                      <a:pt x="81492" y="545571"/>
                      <a:pt x="82550" y="527050"/>
                    </a:cubicBezTo>
                    <a:cubicBezTo>
                      <a:pt x="83608" y="508529"/>
                      <a:pt x="85725" y="484717"/>
                      <a:pt x="85725" y="466725"/>
                    </a:cubicBezTo>
                    <a:cubicBezTo>
                      <a:pt x="85725" y="448733"/>
                      <a:pt x="85196" y="431800"/>
                      <a:pt x="82550" y="419100"/>
                    </a:cubicBezTo>
                    <a:cubicBezTo>
                      <a:pt x="79904" y="406400"/>
                      <a:pt x="70908" y="404283"/>
                      <a:pt x="69850" y="390525"/>
                    </a:cubicBezTo>
                    <a:cubicBezTo>
                      <a:pt x="68792" y="376767"/>
                      <a:pt x="74613" y="352954"/>
                      <a:pt x="76200" y="336550"/>
                    </a:cubicBezTo>
                    <a:cubicBezTo>
                      <a:pt x="77787" y="320146"/>
                      <a:pt x="76729" y="306387"/>
                      <a:pt x="79375" y="292100"/>
                    </a:cubicBezTo>
                    <a:cubicBezTo>
                      <a:pt x="82021" y="277813"/>
                      <a:pt x="89958" y="264054"/>
                      <a:pt x="92075" y="250825"/>
                    </a:cubicBezTo>
                    <a:cubicBezTo>
                      <a:pt x="94192" y="237596"/>
                      <a:pt x="92075" y="212725"/>
                      <a:pt x="92075" y="212725"/>
                    </a:cubicBezTo>
                    <a:lnTo>
                      <a:pt x="92075" y="165100"/>
                    </a:lnTo>
                    <a:cubicBezTo>
                      <a:pt x="92075" y="149754"/>
                      <a:pt x="91546" y="133879"/>
                      <a:pt x="92075" y="120650"/>
                    </a:cubicBezTo>
                    <a:cubicBezTo>
                      <a:pt x="92604" y="107421"/>
                      <a:pt x="94721" y="95250"/>
                      <a:pt x="95250" y="85725"/>
                    </a:cubicBezTo>
                    <a:cubicBezTo>
                      <a:pt x="95779" y="76200"/>
                      <a:pt x="94192" y="77787"/>
                      <a:pt x="95250" y="63500"/>
                    </a:cubicBezTo>
                    <a:cubicBezTo>
                      <a:pt x="96308" y="49213"/>
                      <a:pt x="98954" y="24606"/>
                      <a:pt x="1016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6F9494FE-0134-6E47-96F6-CECEFF4EAC2B}"/>
                  </a:ext>
                </a:extLst>
              </p:cNvPr>
              <p:cNvSpPr/>
              <p:nvPr/>
            </p:nvSpPr>
            <p:spPr>
              <a:xfrm>
                <a:off x="5961280" y="4127824"/>
                <a:ext cx="108866" cy="1654175"/>
              </a:xfrm>
              <a:custGeom>
                <a:avLst/>
                <a:gdLst>
                  <a:gd name="connsiteX0" fmla="*/ 916 w 108866"/>
                  <a:gd name="connsiteY0" fmla="*/ 1654175 h 1654175"/>
                  <a:gd name="connsiteX1" fmla="*/ 916 w 108866"/>
                  <a:gd name="connsiteY1" fmla="*/ 1600200 h 1654175"/>
                  <a:gd name="connsiteX2" fmla="*/ 10441 w 108866"/>
                  <a:gd name="connsiteY2" fmla="*/ 1520825 h 1654175"/>
                  <a:gd name="connsiteX3" fmla="*/ 29491 w 108866"/>
                  <a:gd name="connsiteY3" fmla="*/ 1476375 h 1654175"/>
                  <a:gd name="connsiteX4" fmla="*/ 42191 w 108866"/>
                  <a:gd name="connsiteY4" fmla="*/ 1425575 h 1654175"/>
                  <a:gd name="connsiteX5" fmla="*/ 42191 w 108866"/>
                  <a:gd name="connsiteY5" fmla="*/ 1371600 h 1654175"/>
                  <a:gd name="connsiteX6" fmla="*/ 48541 w 108866"/>
                  <a:gd name="connsiteY6" fmla="*/ 1311275 h 1654175"/>
                  <a:gd name="connsiteX7" fmla="*/ 54891 w 108866"/>
                  <a:gd name="connsiteY7" fmla="*/ 1263650 h 1654175"/>
                  <a:gd name="connsiteX8" fmla="*/ 64416 w 108866"/>
                  <a:gd name="connsiteY8" fmla="*/ 1225550 h 1654175"/>
                  <a:gd name="connsiteX9" fmla="*/ 64416 w 108866"/>
                  <a:gd name="connsiteY9" fmla="*/ 1174750 h 1654175"/>
                  <a:gd name="connsiteX10" fmla="*/ 64416 w 108866"/>
                  <a:gd name="connsiteY10" fmla="*/ 1123950 h 1654175"/>
                  <a:gd name="connsiteX11" fmla="*/ 77116 w 108866"/>
                  <a:gd name="connsiteY11" fmla="*/ 1066800 h 1654175"/>
                  <a:gd name="connsiteX12" fmla="*/ 92991 w 108866"/>
                  <a:gd name="connsiteY12" fmla="*/ 1028700 h 1654175"/>
                  <a:gd name="connsiteX13" fmla="*/ 92991 w 108866"/>
                  <a:gd name="connsiteY13" fmla="*/ 984250 h 1654175"/>
                  <a:gd name="connsiteX14" fmla="*/ 89816 w 108866"/>
                  <a:gd name="connsiteY14" fmla="*/ 949325 h 1654175"/>
                  <a:gd name="connsiteX15" fmla="*/ 89816 w 108866"/>
                  <a:gd name="connsiteY15" fmla="*/ 898525 h 1654175"/>
                  <a:gd name="connsiteX16" fmla="*/ 102516 w 108866"/>
                  <a:gd name="connsiteY16" fmla="*/ 873125 h 1654175"/>
                  <a:gd name="connsiteX17" fmla="*/ 102516 w 108866"/>
                  <a:gd name="connsiteY17" fmla="*/ 825500 h 1654175"/>
                  <a:gd name="connsiteX18" fmla="*/ 89816 w 108866"/>
                  <a:gd name="connsiteY18" fmla="*/ 765175 h 1654175"/>
                  <a:gd name="connsiteX19" fmla="*/ 89816 w 108866"/>
                  <a:gd name="connsiteY19" fmla="*/ 714375 h 1654175"/>
                  <a:gd name="connsiteX20" fmla="*/ 89816 w 108866"/>
                  <a:gd name="connsiteY20" fmla="*/ 654050 h 1654175"/>
                  <a:gd name="connsiteX21" fmla="*/ 89816 w 108866"/>
                  <a:gd name="connsiteY21" fmla="*/ 593725 h 1654175"/>
                  <a:gd name="connsiteX22" fmla="*/ 96166 w 108866"/>
                  <a:gd name="connsiteY22" fmla="*/ 536575 h 1654175"/>
                  <a:gd name="connsiteX23" fmla="*/ 96166 w 108866"/>
                  <a:gd name="connsiteY23" fmla="*/ 473075 h 1654175"/>
                  <a:gd name="connsiteX24" fmla="*/ 99341 w 108866"/>
                  <a:gd name="connsiteY24" fmla="*/ 412750 h 1654175"/>
                  <a:gd name="connsiteX25" fmla="*/ 102516 w 108866"/>
                  <a:gd name="connsiteY25" fmla="*/ 327025 h 1654175"/>
                  <a:gd name="connsiteX26" fmla="*/ 102516 w 108866"/>
                  <a:gd name="connsiteY26" fmla="*/ 250825 h 1654175"/>
                  <a:gd name="connsiteX27" fmla="*/ 102516 w 108866"/>
                  <a:gd name="connsiteY27" fmla="*/ 139700 h 1654175"/>
                  <a:gd name="connsiteX28" fmla="*/ 105691 w 108866"/>
                  <a:gd name="connsiteY28" fmla="*/ 53975 h 1654175"/>
                  <a:gd name="connsiteX29" fmla="*/ 108866 w 108866"/>
                  <a:gd name="connsiteY29" fmla="*/ 0 h 165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866" h="1654175">
                    <a:moveTo>
                      <a:pt x="916" y="1654175"/>
                    </a:moveTo>
                    <a:cubicBezTo>
                      <a:pt x="122" y="1638300"/>
                      <a:pt x="-671" y="1622425"/>
                      <a:pt x="916" y="1600200"/>
                    </a:cubicBezTo>
                    <a:cubicBezTo>
                      <a:pt x="2503" y="1577975"/>
                      <a:pt x="5679" y="1541462"/>
                      <a:pt x="10441" y="1520825"/>
                    </a:cubicBezTo>
                    <a:cubicBezTo>
                      <a:pt x="15203" y="1500188"/>
                      <a:pt x="24199" y="1492250"/>
                      <a:pt x="29491" y="1476375"/>
                    </a:cubicBezTo>
                    <a:cubicBezTo>
                      <a:pt x="34783" y="1460500"/>
                      <a:pt x="40074" y="1443037"/>
                      <a:pt x="42191" y="1425575"/>
                    </a:cubicBezTo>
                    <a:cubicBezTo>
                      <a:pt x="44308" y="1408113"/>
                      <a:pt x="41133" y="1390650"/>
                      <a:pt x="42191" y="1371600"/>
                    </a:cubicBezTo>
                    <a:cubicBezTo>
                      <a:pt x="43249" y="1352550"/>
                      <a:pt x="46424" y="1329267"/>
                      <a:pt x="48541" y="1311275"/>
                    </a:cubicBezTo>
                    <a:cubicBezTo>
                      <a:pt x="50658" y="1293283"/>
                      <a:pt x="52245" y="1277937"/>
                      <a:pt x="54891" y="1263650"/>
                    </a:cubicBezTo>
                    <a:cubicBezTo>
                      <a:pt x="57537" y="1249363"/>
                      <a:pt x="62829" y="1240367"/>
                      <a:pt x="64416" y="1225550"/>
                    </a:cubicBezTo>
                    <a:cubicBezTo>
                      <a:pt x="66003" y="1210733"/>
                      <a:pt x="64416" y="1174750"/>
                      <a:pt x="64416" y="1174750"/>
                    </a:cubicBezTo>
                    <a:cubicBezTo>
                      <a:pt x="64416" y="1157817"/>
                      <a:pt x="62299" y="1141942"/>
                      <a:pt x="64416" y="1123950"/>
                    </a:cubicBezTo>
                    <a:cubicBezTo>
                      <a:pt x="66533" y="1105958"/>
                      <a:pt x="72354" y="1082675"/>
                      <a:pt x="77116" y="1066800"/>
                    </a:cubicBezTo>
                    <a:cubicBezTo>
                      <a:pt x="81878" y="1050925"/>
                      <a:pt x="90345" y="1042458"/>
                      <a:pt x="92991" y="1028700"/>
                    </a:cubicBezTo>
                    <a:cubicBezTo>
                      <a:pt x="95637" y="1014942"/>
                      <a:pt x="93520" y="997479"/>
                      <a:pt x="92991" y="984250"/>
                    </a:cubicBezTo>
                    <a:cubicBezTo>
                      <a:pt x="92462" y="971021"/>
                      <a:pt x="90345" y="963612"/>
                      <a:pt x="89816" y="949325"/>
                    </a:cubicBezTo>
                    <a:cubicBezTo>
                      <a:pt x="89287" y="935037"/>
                      <a:pt x="87699" y="911225"/>
                      <a:pt x="89816" y="898525"/>
                    </a:cubicBezTo>
                    <a:cubicBezTo>
                      <a:pt x="91933" y="885825"/>
                      <a:pt x="100399" y="885296"/>
                      <a:pt x="102516" y="873125"/>
                    </a:cubicBezTo>
                    <a:cubicBezTo>
                      <a:pt x="104633" y="860954"/>
                      <a:pt x="104633" y="843492"/>
                      <a:pt x="102516" y="825500"/>
                    </a:cubicBezTo>
                    <a:cubicBezTo>
                      <a:pt x="100399" y="807508"/>
                      <a:pt x="91933" y="783696"/>
                      <a:pt x="89816" y="765175"/>
                    </a:cubicBezTo>
                    <a:cubicBezTo>
                      <a:pt x="87699" y="746654"/>
                      <a:pt x="89816" y="714375"/>
                      <a:pt x="89816" y="714375"/>
                    </a:cubicBezTo>
                    <a:lnTo>
                      <a:pt x="89816" y="654050"/>
                    </a:lnTo>
                    <a:cubicBezTo>
                      <a:pt x="89816" y="633942"/>
                      <a:pt x="88758" y="613304"/>
                      <a:pt x="89816" y="593725"/>
                    </a:cubicBezTo>
                    <a:cubicBezTo>
                      <a:pt x="90874" y="574146"/>
                      <a:pt x="95108" y="556683"/>
                      <a:pt x="96166" y="536575"/>
                    </a:cubicBezTo>
                    <a:cubicBezTo>
                      <a:pt x="97224" y="516467"/>
                      <a:pt x="95637" y="493712"/>
                      <a:pt x="96166" y="473075"/>
                    </a:cubicBezTo>
                    <a:cubicBezTo>
                      <a:pt x="96695" y="452438"/>
                      <a:pt x="98283" y="437092"/>
                      <a:pt x="99341" y="412750"/>
                    </a:cubicBezTo>
                    <a:cubicBezTo>
                      <a:pt x="100399" y="388408"/>
                      <a:pt x="101987" y="354012"/>
                      <a:pt x="102516" y="327025"/>
                    </a:cubicBezTo>
                    <a:cubicBezTo>
                      <a:pt x="103045" y="300038"/>
                      <a:pt x="102516" y="250825"/>
                      <a:pt x="102516" y="250825"/>
                    </a:cubicBezTo>
                    <a:cubicBezTo>
                      <a:pt x="102516" y="219604"/>
                      <a:pt x="101987" y="172508"/>
                      <a:pt x="102516" y="139700"/>
                    </a:cubicBezTo>
                    <a:cubicBezTo>
                      <a:pt x="103045" y="106892"/>
                      <a:pt x="104633" y="77258"/>
                      <a:pt x="105691" y="53975"/>
                    </a:cubicBezTo>
                    <a:cubicBezTo>
                      <a:pt x="106749" y="30692"/>
                      <a:pt x="107807" y="15346"/>
                      <a:pt x="108866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C3725D4C-FD13-9C46-988B-B3AE10AEEAFB}"/>
                  </a:ext>
                </a:extLst>
              </p:cNvPr>
              <p:cNvSpPr/>
              <p:nvPr/>
            </p:nvSpPr>
            <p:spPr>
              <a:xfrm>
                <a:off x="6016171" y="4102424"/>
                <a:ext cx="108788" cy="1676400"/>
              </a:xfrm>
              <a:custGeom>
                <a:avLst/>
                <a:gdLst>
                  <a:gd name="connsiteX0" fmla="*/ 0 w 108788"/>
                  <a:gd name="connsiteY0" fmla="*/ 1676400 h 1676400"/>
                  <a:gd name="connsiteX1" fmla="*/ 9525 w 108788"/>
                  <a:gd name="connsiteY1" fmla="*/ 1577975 h 1676400"/>
                  <a:gd name="connsiteX2" fmla="*/ 9525 w 108788"/>
                  <a:gd name="connsiteY2" fmla="*/ 1533525 h 1676400"/>
                  <a:gd name="connsiteX3" fmla="*/ 22225 w 108788"/>
                  <a:gd name="connsiteY3" fmla="*/ 1476375 h 1676400"/>
                  <a:gd name="connsiteX4" fmla="*/ 22225 w 108788"/>
                  <a:gd name="connsiteY4" fmla="*/ 1428750 h 1676400"/>
                  <a:gd name="connsiteX5" fmla="*/ 38100 w 108788"/>
                  <a:gd name="connsiteY5" fmla="*/ 1381125 h 1676400"/>
                  <a:gd name="connsiteX6" fmla="*/ 47625 w 108788"/>
                  <a:gd name="connsiteY6" fmla="*/ 1317625 h 1676400"/>
                  <a:gd name="connsiteX7" fmla="*/ 47625 w 108788"/>
                  <a:gd name="connsiteY7" fmla="*/ 1257300 h 1676400"/>
                  <a:gd name="connsiteX8" fmla="*/ 60325 w 108788"/>
                  <a:gd name="connsiteY8" fmla="*/ 1193800 h 1676400"/>
                  <a:gd name="connsiteX9" fmla="*/ 69850 w 108788"/>
                  <a:gd name="connsiteY9" fmla="*/ 1111250 h 1676400"/>
                  <a:gd name="connsiteX10" fmla="*/ 69850 w 108788"/>
                  <a:gd name="connsiteY10" fmla="*/ 1047750 h 1676400"/>
                  <a:gd name="connsiteX11" fmla="*/ 76200 w 108788"/>
                  <a:gd name="connsiteY11" fmla="*/ 974725 h 1676400"/>
                  <a:gd name="connsiteX12" fmla="*/ 95250 w 108788"/>
                  <a:gd name="connsiteY12" fmla="*/ 911225 h 1676400"/>
                  <a:gd name="connsiteX13" fmla="*/ 98425 w 108788"/>
                  <a:gd name="connsiteY13" fmla="*/ 850900 h 1676400"/>
                  <a:gd name="connsiteX14" fmla="*/ 107950 w 108788"/>
                  <a:gd name="connsiteY14" fmla="*/ 809625 h 1676400"/>
                  <a:gd name="connsiteX15" fmla="*/ 107950 w 108788"/>
                  <a:gd name="connsiteY15" fmla="*/ 714375 h 1676400"/>
                  <a:gd name="connsiteX16" fmla="*/ 104775 w 108788"/>
                  <a:gd name="connsiteY16" fmla="*/ 641350 h 1676400"/>
                  <a:gd name="connsiteX17" fmla="*/ 104775 w 108788"/>
                  <a:gd name="connsiteY17" fmla="*/ 603250 h 1676400"/>
                  <a:gd name="connsiteX18" fmla="*/ 104775 w 108788"/>
                  <a:gd name="connsiteY18" fmla="*/ 546100 h 1676400"/>
                  <a:gd name="connsiteX19" fmla="*/ 104775 w 108788"/>
                  <a:gd name="connsiteY19" fmla="*/ 492125 h 1676400"/>
                  <a:gd name="connsiteX20" fmla="*/ 104775 w 108788"/>
                  <a:gd name="connsiteY20" fmla="*/ 431800 h 1676400"/>
                  <a:gd name="connsiteX21" fmla="*/ 104775 w 108788"/>
                  <a:gd name="connsiteY21" fmla="*/ 361950 h 1676400"/>
                  <a:gd name="connsiteX22" fmla="*/ 104775 w 108788"/>
                  <a:gd name="connsiteY22" fmla="*/ 314325 h 1676400"/>
                  <a:gd name="connsiteX23" fmla="*/ 104775 w 108788"/>
                  <a:gd name="connsiteY23" fmla="*/ 257175 h 1676400"/>
                  <a:gd name="connsiteX24" fmla="*/ 107950 w 108788"/>
                  <a:gd name="connsiteY24" fmla="*/ 133350 h 1676400"/>
                  <a:gd name="connsiteX25" fmla="*/ 101600 w 108788"/>
                  <a:gd name="connsiteY25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788" h="1676400">
                    <a:moveTo>
                      <a:pt x="0" y="1676400"/>
                    </a:moveTo>
                    <a:cubicBezTo>
                      <a:pt x="3968" y="1639094"/>
                      <a:pt x="7937" y="1601788"/>
                      <a:pt x="9525" y="1577975"/>
                    </a:cubicBezTo>
                    <a:cubicBezTo>
                      <a:pt x="11113" y="1554162"/>
                      <a:pt x="7408" y="1550458"/>
                      <a:pt x="9525" y="1533525"/>
                    </a:cubicBezTo>
                    <a:cubicBezTo>
                      <a:pt x="11642" y="1516592"/>
                      <a:pt x="20108" y="1493837"/>
                      <a:pt x="22225" y="1476375"/>
                    </a:cubicBezTo>
                    <a:cubicBezTo>
                      <a:pt x="24342" y="1458913"/>
                      <a:pt x="19579" y="1444625"/>
                      <a:pt x="22225" y="1428750"/>
                    </a:cubicBezTo>
                    <a:cubicBezTo>
                      <a:pt x="24871" y="1412875"/>
                      <a:pt x="33867" y="1399646"/>
                      <a:pt x="38100" y="1381125"/>
                    </a:cubicBezTo>
                    <a:cubicBezTo>
                      <a:pt x="42333" y="1362604"/>
                      <a:pt x="46038" y="1338262"/>
                      <a:pt x="47625" y="1317625"/>
                    </a:cubicBezTo>
                    <a:cubicBezTo>
                      <a:pt x="49212" y="1296988"/>
                      <a:pt x="45508" y="1277937"/>
                      <a:pt x="47625" y="1257300"/>
                    </a:cubicBezTo>
                    <a:cubicBezTo>
                      <a:pt x="49742" y="1236663"/>
                      <a:pt x="56621" y="1218142"/>
                      <a:pt x="60325" y="1193800"/>
                    </a:cubicBezTo>
                    <a:cubicBezTo>
                      <a:pt x="64029" y="1169458"/>
                      <a:pt x="68263" y="1135592"/>
                      <a:pt x="69850" y="1111250"/>
                    </a:cubicBezTo>
                    <a:cubicBezTo>
                      <a:pt x="71438" y="1086908"/>
                      <a:pt x="68792" y="1070504"/>
                      <a:pt x="69850" y="1047750"/>
                    </a:cubicBezTo>
                    <a:cubicBezTo>
                      <a:pt x="70908" y="1024996"/>
                      <a:pt x="71967" y="997479"/>
                      <a:pt x="76200" y="974725"/>
                    </a:cubicBezTo>
                    <a:cubicBezTo>
                      <a:pt x="80433" y="951971"/>
                      <a:pt x="91546" y="931863"/>
                      <a:pt x="95250" y="911225"/>
                    </a:cubicBezTo>
                    <a:cubicBezTo>
                      <a:pt x="98954" y="890587"/>
                      <a:pt x="96308" y="867833"/>
                      <a:pt x="98425" y="850900"/>
                    </a:cubicBezTo>
                    <a:cubicBezTo>
                      <a:pt x="100542" y="833967"/>
                      <a:pt x="106363" y="832379"/>
                      <a:pt x="107950" y="809625"/>
                    </a:cubicBezTo>
                    <a:cubicBezTo>
                      <a:pt x="109537" y="786871"/>
                      <a:pt x="108479" y="742421"/>
                      <a:pt x="107950" y="714375"/>
                    </a:cubicBezTo>
                    <a:cubicBezTo>
                      <a:pt x="107421" y="686329"/>
                      <a:pt x="105304" y="659871"/>
                      <a:pt x="104775" y="641350"/>
                    </a:cubicBezTo>
                    <a:cubicBezTo>
                      <a:pt x="104246" y="622829"/>
                      <a:pt x="104775" y="603250"/>
                      <a:pt x="104775" y="603250"/>
                    </a:cubicBezTo>
                    <a:lnTo>
                      <a:pt x="104775" y="546100"/>
                    </a:lnTo>
                    <a:lnTo>
                      <a:pt x="104775" y="492125"/>
                    </a:lnTo>
                    <a:lnTo>
                      <a:pt x="104775" y="431800"/>
                    </a:lnTo>
                    <a:lnTo>
                      <a:pt x="104775" y="361950"/>
                    </a:lnTo>
                    <a:lnTo>
                      <a:pt x="104775" y="314325"/>
                    </a:lnTo>
                    <a:cubicBezTo>
                      <a:pt x="104775" y="296863"/>
                      <a:pt x="104246" y="287337"/>
                      <a:pt x="104775" y="257175"/>
                    </a:cubicBezTo>
                    <a:cubicBezTo>
                      <a:pt x="105304" y="227012"/>
                      <a:pt x="108479" y="176212"/>
                      <a:pt x="107950" y="133350"/>
                    </a:cubicBezTo>
                    <a:cubicBezTo>
                      <a:pt x="107421" y="90488"/>
                      <a:pt x="104510" y="45244"/>
                      <a:pt x="1016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82FE0CC-7C33-8345-98CF-F47E6F6562EF}"/>
                  </a:ext>
                </a:extLst>
              </p:cNvPr>
              <p:cNvSpPr/>
              <p:nvPr/>
            </p:nvSpPr>
            <p:spPr>
              <a:xfrm>
                <a:off x="6082846" y="5686749"/>
                <a:ext cx="15875" cy="88900"/>
              </a:xfrm>
              <a:custGeom>
                <a:avLst/>
                <a:gdLst>
                  <a:gd name="connsiteX0" fmla="*/ 0 w 15875"/>
                  <a:gd name="connsiteY0" fmla="*/ 88900 h 88900"/>
                  <a:gd name="connsiteX1" fmla="*/ 6350 w 15875"/>
                  <a:gd name="connsiteY1" fmla="*/ 28575 h 88900"/>
                  <a:gd name="connsiteX2" fmla="*/ 15875 w 15875"/>
                  <a:gd name="connsiteY2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5" h="88900">
                    <a:moveTo>
                      <a:pt x="0" y="88900"/>
                    </a:moveTo>
                    <a:cubicBezTo>
                      <a:pt x="1852" y="66146"/>
                      <a:pt x="3704" y="43392"/>
                      <a:pt x="6350" y="28575"/>
                    </a:cubicBezTo>
                    <a:cubicBezTo>
                      <a:pt x="8996" y="13758"/>
                      <a:pt x="12435" y="6879"/>
                      <a:pt x="158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BDD9D7E-725A-DF46-B5CF-33B79FFDAE8D}"/>
                  </a:ext>
                </a:extLst>
              </p:cNvPr>
              <p:cNvSpPr/>
              <p:nvPr/>
            </p:nvSpPr>
            <p:spPr>
              <a:xfrm>
                <a:off x="6050486" y="4096074"/>
                <a:ext cx="131961" cy="1689100"/>
              </a:xfrm>
              <a:custGeom>
                <a:avLst/>
                <a:gdLst>
                  <a:gd name="connsiteX0" fmla="*/ 610 w 131961"/>
                  <a:gd name="connsiteY0" fmla="*/ 1689100 h 1689100"/>
                  <a:gd name="connsiteX1" fmla="*/ 610 w 131961"/>
                  <a:gd name="connsiteY1" fmla="*/ 1635125 h 1689100"/>
                  <a:gd name="connsiteX2" fmla="*/ 6960 w 131961"/>
                  <a:gd name="connsiteY2" fmla="*/ 1568450 h 1689100"/>
                  <a:gd name="connsiteX3" fmla="*/ 19660 w 131961"/>
                  <a:gd name="connsiteY3" fmla="*/ 1501775 h 1689100"/>
                  <a:gd name="connsiteX4" fmla="*/ 29185 w 131961"/>
                  <a:gd name="connsiteY4" fmla="*/ 1450975 h 1689100"/>
                  <a:gd name="connsiteX5" fmla="*/ 41885 w 131961"/>
                  <a:gd name="connsiteY5" fmla="*/ 1384300 h 1689100"/>
                  <a:gd name="connsiteX6" fmla="*/ 48235 w 131961"/>
                  <a:gd name="connsiteY6" fmla="*/ 1339850 h 1689100"/>
                  <a:gd name="connsiteX7" fmla="*/ 54585 w 131961"/>
                  <a:gd name="connsiteY7" fmla="*/ 1292225 h 1689100"/>
                  <a:gd name="connsiteX8" fmla="*/ 60935 w 131961"/>
                  <a:gd name="connsiteY8" fmla="*/ 1235075 h 1689100"/>
                  <a:gd name="connsiteX9" fmla="*/ 67285 w 131961"/>
                  <a:gd name="connsiteY9" fmla="*/ 1181100 h 1689100"/>
                  <a:gd name="connsiteX10" fmla="*/ 76810 w 131961"/>
                  <a:gd name="connsiteY10" fmla="*/ 1114425 h 1689100"/>
                  <a:gd name="connsiteX11" fmla="*/ 86335 w 131961"/>
                  <a:gd name="connsiteY11" fmla="*/ 1050925 h 1689100"/>
                  <a:gd name="connsiteX12" fmla="*/ 102210 w 131961"/>
                  <a:gd name="connsiteY12" fmla="*/ 977900 h 1689100"/>
                  <a:gd name="connsiteX13" fmla="*/ 111735 w 131961"/>
                  <a:gd name="connsiteY13" fmla="*/ 914400 h 1689100"/>
                  <a:gd name="connsiteX14" fmla="*/ 111735 w 131961"/>
                  <a:gd name="connsiteY14" fmla="*/ 847725 h 1689100"/>
                  <a:gd name="connsiteX15" fmla="*/ 111735 w 131961"/>
                  <a:gd name="connsiteY15" fmla="*/ 768350 h 1689100"/>
                  <a:gd name="connsiteX16" fmla="*/ 118085 w 131961"/>
                  <a:gd name="connsiteY16" fmla="*/ 685800 h 1689100"/>
                  <a:gd name="connsiteX17" fmla="*/ 118085 w 131961"/>
                  <a:gd name="connsiteY17" fmla="*/ 615950 h 1689100"/>
                  <a:gd name="connsiteX18" fmla="*/ 127610 w 131961"/>
                  <a:gd name="connsiteY18" fmla="*/ 568325 h 1689100"/>
                  <a:gd name="connsiteX19" fmla="*/ 127610 w 131961"/>
                  <a:gd name="connsiteY19" fmla="*/ 520700 h 1689100"/>
                  <a:gd name="connsiteX20" fmla="*/ 124435 w 131961"/>
                  <a:gd name="connsiteY20" fmla="*/ 441325 h 1689100"/>
                  <a:gd name="connsiteX21" fmla="*/ 124435 w 131961"/>
                  <a:gd name="connsiteY21" fmla="*/ 352425 h 1689100"/>
                  <a:gd name="connsiteX22" fmla="*/ 130785 w 131961"/>
                  <a:gd name="connsiteY22" fmla="*/ 234950 h 1689100"/>
                  <a:gd name="connsiteX23" fmla="*/ 130785 w 131961"/>
                  <a:gd name="connsiteY23" fmla="*/ 133350 h 1689100"/>
                  <a:gd name="connsiteX24" fmla="*/ 130785 w 131961"/>
                  <a:gd name="connsiteY24" fmla="*/ 63500 h 1689100"/>
                  <a:gd name="connsiteX25" fmla="*/ 114910 w 131961"/>
                  <a:gd name="connsiteY25" fmla="*/ 0 h 168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961" h="1689100">
                    <a:moveTo>
                      <a:pt x="610" y="1689100"/>
                    </a:moveTo>
                    <a:cubicBezTo>
                      <a:pt x="81" y="1672166"/>
                      <a:pt x="-448" y="1655233"/>
                      <a:pt x="610" y="1635125"/>
                    </a:cubicBezTo>
                    <a:cubicBezTo>
                      <a:pt x="1668" y="1615017"/>
                      <a:pt x="3785" y="1590675"/>
                      <a:pt x="6960" y="1568450"/>
                    </a:cubicBezTo>
                    <a:cubicBezTo>
                      <a:pt x="10135" y="1546225"/>
                      <a:pt x="15956" y="1521354"/>
                      <a:pt x="19660" y="1501775"/>
                    </a:cubicBezTo>
                    <a:cubicBezTo>
                      <a:pt x="23364" y="1482196"/>
                      <a:pt x="25481" y="1470554"/>
                      <a:pt x="29185" y="1450975"/>
                    </a:cubicBezTo>
                    <a:cubicBezTo>
                      <a:pt x="32889" y="1431396"/>
                      <a:pt x="38710" y="1402821"/>
                      <a:pt x="41885" y="1384300"/>
                    </a:cubicBezTo>
                    <a:cubicBezTo>
                      <a:pt x="45060" y="1365779"/>
                      <a:pt x="46118" y="1355196"/>
                      <a:pt x="48235" y="1339850"/>
                    </a:cubicBezTo>
                    <a:cubicBezTo>
                      <a:pt x="50352" y="1324504"/>
                      <a:pt x="52468" y="1309687"/>
                      <a:pt x="54585" y="1292225"/>
                    </a:cubicBezTo>
                    <a:cubicBezTo>
                      <a:pt x="56702" y="1274763"/>
                      <a:pt x="58818" y="1253596"/>
                      <a:pt x="60935" y="1235075"/>
                    </a:cubicBezTo>
                    <a:cubicBezTo>
                      <a:pt x="63052" y="1216554"/>
                      <a:pt x="64639" y="1201208"/>
                      <a:pt x="67285" y="1181100"/>
                    </a:cubicBezTo>
                    <a:cubicBezTo>
                      <a:pt x="69931" y="1160992"/>
                      <a:pt x="73635" y="1136121"/>
                      <a:pt x="76810" y="1114425"/>
                    </a:cubicBezTo>
                    <a:cubicBezTo>
                      <a:pt x="79985" y="1092729"/>
                      <a:pt x="82102" y="1073679"/>
                      <a:pt x="86335" y="1050925"/>
                    </a:cubicBezTo>
                    <a:cubicBezTo>
                      <a:pt x="90568" y="1028171"/>
                      <a:pt x="97977" y="1000654"/>
                      <a:pt x="102210" y="977900"/>
                    </a:cubicBezTo>
                    <a:cubicBezTo>
                      <a:pt x="106443" y="955146"/>
                      <a:pt x="110148" y="936096"/>
                      <a:pt x="111735" y="914400"/>
                    </a:cubicBezTo>
                    <a:cubicBezTo>
                      <a:pt x="113322" y="892704"/>
                      <a:pt x="111735" y="847725"/>
                      <a:pt x="111735" y="847725"/>
                    </a:cubicBezTo>
                    <a:cubicBezTo>
                      <a:pt x="111735" y="823383"/>
                      <a:pt x="110677" y="795337"/>
                      <a:pt x="111735" y="768350"/>
                    </a:cubicBezTo>
                    <a:cubicBezTo>
                      <a:pt x="112793" y="741363"/>
                      <a:pt x="117027" y="711200"/>
                      <a:pt x="118085" y="685800"/>
                    </a:cubicBezTo>
                    <a:cubicBezTo>
                      <a:pt x="119143" y="660400"/>
                      <a:pt x="116498" y="635529"/>
                      <a:pt x="118085" y="615950"/>
                    </a:cubicBezTo>
                    <a:cubicBezTo>
                      <a:pt x="119672" y="596371"/>
                      <a:pt x="126023" y="584200"/>
                      <a:pt x="127610" y="568325"/>
                    </a:cubicBezTo>
                    <a:cubicBezTo>
                      <a:pt x="129198" y="552450"/>
                      <a:pt x="128139" y="541867"/>
                      <a:pt x="127610" y="520700"/>
                    </a:cubicBezTo>
                    <a:cubicBezTo>
                      <a:pt x="127081" y="499533"/>
                      <a:pt x="124964" y="469371"/>
                      <a:pt x="124435" y="441325"/>
                    </a:cubicBezTo>
                    <a:cubicBezTo>
                      <a:pt x="123906" y="413279"/>
                      <a:pt x="123377" y="386821"/>
                      <a:pt x="124435" y="352425"/>
                    </a:cubicBezTo>
                    <a:cubicBezTo>
                      <a:pt x="125493" y="318029"/>
                      <a:pt x="129727" y="271462"/>
                      <a:pt x="130785" y="234950"/>
                    </a:cubicBezTo>
                    <a:cubicBezTo>
                      <a:pt x="131843" y="198438"/>
                      <a:pt x="130785" y="133350"/>
                      <a:pt x="130785" y="133350"/>
                    </a:cubicBezTo>
                    <a:cubicBezTo>
                      <a:pt x="130785" y="104775"/>
                      <a:pt x="133431" y="85725"/>
                      <a:pt x="130785" y="63500"/>
                    </a:cubicBezTo>
                    <a:cubicBezTo>
                      <a:pt x="128139" y="41275"/>
                      <a:pt x="121524" y="20637"/>
                      <a:pt x="11491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own Arrow 1">
            <a:extLst>
              <a:ext uri="{FF2B5EF4-FFF2-40B4-BE49-F238E27FC236}">
                <a16:creationId xmlns:a16="http://schemas.microsoft.com/office/drawing/2014/main" id="{AA4DBEC6-1FAA-3A42-8FA6-7AF0240BBDD5}"/>
              </a:ext>
            </a:extLst>
          </p:cNvPr>
          <p:cNvSpPr/>
          <p:nvPr/>
        </p:nvSpPr>
        <p:spPr>
          <a:xfrm rot="6587869">
            <a:off x="3449603" y="2564323"/>
            <a:ext cx="1313971" cy="2235335"/>
          </a:xfrm>
          <a:prstGeom prst="downArrow">
            <a:avLst>
              <a:gd name="adj1" fmla="val 39087"/>
              <a:gd name="adj2" fmla="val 65387"/>
            </a:avLst>
          </a:prstGeom>
          <a:solidFill>
            <a:srgbClr val="FF5E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EE84DF83-543E-CE48-A505-0AAB5294F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C238-4703-4D45-AA06-2869ED5E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88922-1623-A74E-9107-DE97869AE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1539" y="1689776"/>
            <a:ext cx="3685050" cy="3303600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Deconstructed </a:t>
            </a:r>
            <a:r>
              <a:rPr lang="en-US" dirty="0" err="1"/>
              <a:t>Mr</a:t>
            </a:r>
            <a:r>
              <a:rPr lang="en-US" dirty="0"/>
              <a:t> Benn!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29C33-DD64-0B4A-B770-5AEA94482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5CDF6719-7F9B-DB4F-A630-E51341C0F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876351"/>
            <a:ext cx="2703896" cy="3555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76C46-8764-B446-A598-3E00EF2FC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4"/>
          <p:cNvSpPr txBox="1">
            <a:spLocks noGrp="1"/>
          </p:cNvSpPr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body" idx="1"/>
          </p:nvPr>
        </p:nvSpPr>
        <p:spPr>
          <a:xfrm>
            <a:off x="1052050" y="1545950"/>
            <a:ext cx="66540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 dirty="0">
                <a:solidFill>
                  <a:srgbClr val="000000"/>
                </a:solidFill>
              </a:rPr>
              <a:t>Presentation template by </a:t>
            </a:r>
            <a:r>
              <a:rPr lang="en" sz="24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 dirty="0">
                <a:solidFill>
                  <a:srgbClr val="000000"/>
                </a:solidFill>
              </a:rPr>
              <a:t>Photographs by </a:t>
            </a:r>
            <a:r>
              <a:rPr lang="en" sz="2400" dirty="0" err="1">
                <a:solidFill>
                  <a:srgbClr val="000000"/>
                </a:solidFill>
              </a:rPr>
              <a:t>Pexels</a:t>
            </a:r>
            <a:r>
              <a:rPr lang="en" sz="2400" dirty="0">
                <a:solidFill>
                  <a:srgbClr val="000000"/>
                </a:solidFill>
              </a:rPr>
              <a:t> and </a:t>
            </a:r>
            <a:r>
              <a:rPr lang="en" sz="2400" dirty="0" err="1">
                <a:solidFill>
                  <a:srgbClr val="000000"/>
                </a:solidFill>
              </a:rPr>
              <a:t>Pixabay</a:t>
            </a:r>
            <a:endParaRPr lang="en"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×"/>
            </a:pPr>
            <a:r>
              <a:rPr lang="en" sz="2400" dirty="0">
                <a:solidFill>
                  <a:srgbClr val="000000"/>
                </a:solidFill>
              </a:rPr>
              <a:t>Text from Wikipedia, </a:t>
            </a:r>
            <a:r>
              <a:rPr lang="en" sz="2400" dirty="0" err="1">
                <a:solidFill>
                  <a:srgbClr val="000000"/>
                </a:solidFill>
              </a:rPr>
              <a:t>Mr</a:t>
            </a:r>
            <a:r>
              <a:rPr lang="en" sz="2400" dirty="0">
                <a:solidFill>
                  <a:srgbClr val="000000"/>
                </a:solidFill>
              </a:rPr>
              <a:t> Benn article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08" name="Google Shape;308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AE1EB-5313-E941-9CCD-B3E70E051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 idx="4294967295"/>
          </p:nvPr>
        </p:nvSpPr>
        <p:spPr>
          <a:xfrm>
            <a:off x="762000" y="2471150"/>
            <a:ext cx="42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rgbClr val="000000"/>
                </a:solidFill>
              </a:rPr>
              <a:t>Hello!</a:t>
            </a:r>
            <a:endParaRPr sz="12000" dirty="0">
              <a:solidFill>
                <a:srgbClr val="000000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294967295"/>
          </p:nvPr>
        </p:nvSpPr>
        <p:spPr>
          <a:xfrm>
            <a:off x="762000" y="3296868"/>
            <a:ext cx="6593700" cy="14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</a:rPr>
              <a:t>I am Clare Thomson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</a:rPr>
              <a:t>I am here for the craic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FFFFFF"/>
                </a:solidFill>
              </a:rPr>
              <a:t>You can find me at @slowtech2000 or c.</a:t>
            </a:r>
            <a:r>
              <a:rPr lang="en-GB" sz="1800" dirty="0">
                <a:solidFill>
                  <a:srgbClr val="FFFFFF"/>
                </a:solidFill>
              </a:rPr>
              <a:t>t</a:t>
            </a:r>
            <a:r>
              <a:rPr lang="en" sz="1800" dirty="0" err="1">
                <a:solidFill>
                  <a:srgbClr val="FFFFFF"/>
                </a:solidFill>
              </a:rPr>
              <a:t>homson@ulster.ac.uk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9300" y="518900"/>
            <a:ext cx="2515200" cy="2515200"/>
          </a:xfrm>
          <a:prstGeom prst="wedgeEllipseCallout">
            <a:avLst>
              <a:gd name="adj1" fmla="val -60049"/>
              <a:gd name="adj2" fmla="val 34410"/>
            </a:avLst>
          </a:prstGeom>
          <a:noFill/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428B33-2435-F74F-B675-51624CBCE1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Before</a:t>
            </a:r>
            <a:endParaRPr sz="4800" dirty="0"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46616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GB" dirty="0"/>
              <a:t>The dreaded question:</a:t>
            </a:r>
          </a:p>
          <a:p>
            <a:pPr marL="38100" indent="0">
              <a:buNone/>
            </a:pPr>
            <a:endParaRPr lang="en-GB" dirty="0"/>
          </a:p>
          <a:p>
            <a:pPr marL="38100" indent="0">
              <a:buNone/>
            </a:pPr>
            <a:r>
              <a:rPr lang="en-GB" dirty="0"/>
              <a:t>“So, what do you do?”</a:t>
            </a:r>
            <a:endParaRPr lang="en-US"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Google Shape;152;p20">
            <a:extLst>
              <a:ext uri="{FF2B5EF4-FFF2-40B4-BE49-F238E27FC236}">
                <a16:creationId xmlns:a16="http://schemas.microsoft.com/office/drawing/2014/main" id="{3266DC91-0F32-D241-AA54-3D0539F1A8C2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13650" y="1734060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797076-196E-5840-ADBF-6C54FE4D51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9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3729059" y="134092"/>
            <a:ext cx="4418110" cy="3399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Mr</a:t>
            </a:r>
            <a:r>
              <a:rPr lang="en" dirty="0"/>
              <a:t> </a:t>
            </a:r>
            <a:r>
              <a:rPr lang="en" dirty="0" err="1"/>
              <a:t>benn</a:t>
            </a:r>
            <a:r>
              <a:rPr lang="en" dirty="0"/>
              <a:t> – had adventures as different people</a:t>
            </a:r>
            <a:br>
              <a:rPr lang="en" dirty="0"/>
            </a:br>
            <a:r>
              <a:rPr lang="en-GB" dirty="0"/>
              <a:t>first televised by the BBC in 1971 and 1972. </a:t>
            </a:r>
            <a:endParaRPr dirty="0"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4678BA0-622A-1044-8AF9-AF5B75A7D28C}"/>
              </a:ext>
            </a:extLst>
          </p:cNvPr>
          <p:cNvGrpSpPr/>
          <p:nvPr/>
        </p:nvGrpSpPr>
        <p:grpSpPr>
          <a:xfrm>
            <a:off x="473608" y="229602"/>
            <a:ext cx="2244192" cy="4717049"/>
            <a:chOff x="5490316" y="319899"/>
            <a:chExt cx="2906389" cy="61089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78" name="Trapezium 77">
              <a:extLst>
                <a:ext uri="{FF2B5EF4-FFF2-40B4-BE49-F238E27FC236}">
                  <a16:creationId xmlns:a16="http://schemas.microsoft.com/office/drawing/2014/main" id="{65A30EF3-32D3-904E-8345-627A499A893E}"/>
                </a:ext>
              </a:extLst>
            </p:cNvPr>
            <p:cNvSpPr/>
            <p:nvPr/>
          </p:nvSpPr>
          <p:spPr>
            <a:xfrm rot="10800000">
              <a:off x="6799445" y="2089735"/>
              <a:ext cx="809390" cy="548953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17A1A3-7D3F-5849-B84B-2128330B2346}"/>
                </a:ext>
              </a:extLst>
            </p:cNvPr>
            <p:cNvGrpSpPr/>
            <p:nvPr/>
          </p:nvGrpSpPr>
          <p:grpSpPr>
            <a:xfrm>
              <a:off x="5490316" y="319899"/>
              <a:ext cx="2906389" cy="6108915"/>
              <a:chOff x="4481852" y="146864"/>
              <a:chExt cx="2906389" cy="6108915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14686D1-6994-2C44-B7A1-D9CB46177152}"/>
                  </a:ext>
                </a:extLst>
              </p:cNvPr>
              <p:cNvSpPr/>
              <p:nvPr/>
            </p:nvSpPr>
            <p:spPr>
              <a:xfrm>
                <a:off x="4496462" y="320730"/>
                <a:ext cx="767270" cy="845078"/>
              </a:xfrm>
              <a:custGeom>
                <a:avLst/>
                <a:gdLst>
                  <a:gd name="connsiteX0" fmla="*/ 189908 w 767794"/>
                  <a:gd name="connsiteY0" fmla="*/ 762270 h 788640"/>
                  <a:gd name="connsiteX1" fmla="*/ 183558 w 767794"/>
                  <a:gd name="connsiteY1" fmla="*/ 708295 h 788640"/>
                  <a:gd name="connsiteX2" fmla="*/ 170858 w 767794"/>
                  <a:gd name="connsiteY2" fmla="*/ 667020 h 788640"/>
                  <a:gd name="connsiteX3" fmla="*/ 132758 w 767794"/>
                  <a:gd name="connsiteY3" fmla="*/ 651145 h 788640"/>
                  <a:gd name="connsiteX4" fmla="*/ 78783 w 767794"/>
                  <a:gd name="connsiteY4" fmla="*/ 622570 h 788640"/>
                  <a:gd name="connsiteX5" fmla="*/ 24808 w 767794"/>
                  <a:gd name="connsiteY5" fmla="*/ 565420 h 788640"/>
                  <a:gd name="connsiteX6" fmla="*/ 2583 w 767794"/>
                  <a:gd name="connsiteY6" fmla="*/ 486045 h 788640"/>
                  <a:gd name="connsiteX7" fmla="*/ 2583 w 767794"/>
                  <a:gd name="connsiteY7" fmla="*/ 400320 h 788640"/>
                  <a:gd name="connsiteX8" fmla="*/ 21633 w 767794"/>
                  <a:gd name="connsiteY8" fmla="*/ 371745 h 788640"/>
                  <a:gd name="connsiteX9" fmla="*/ 31158 w 767794"/>
                  <a:gd name="connsiteY9" fmla="*/ 311420 h 788640"/>
                  <a:gd name="connsiteX10" fmla="*/ 27983 w 767794"/>
                  <a:gd name="connsiteY10" fmla="*/ 251095 h 788640"/>
                  <a:gd name="connsiteX11" fmla="*/ 56558 w 767794"/>
                  <a:gd name="connsiteY11" fmla="*/ 190770 h 788640"/>
                  <a:gd name="connsiteX12" fmla="*/ 85133 w 767794"/>
                  <a:gd name="connsiteY12" fmla="*/ 155845 h 788640"/>
                  <a:gd name="connsiteX13" fmla="*/ 110533 w 767794"/>
                  <a:gd name="connsiteY13" fmla="*/ 146320 h 788640"/>
                  <a:gd name="connsiteX14" fmla="*/ 129583 w 767794"/>
                  <a:gd name="connsiteY14" fmla="*/ 149495 h 788640"/>
                  <a:gd name="connsiteX15" fmla="*/ 158158 w 767794"/>
                  <a:gd name="connsiteY15" fmla="*/ 85995 h 788640"/>
                  <a:gd name="connsiteX16" fmla="*/ 186733 w 767794"/>
                  <a:gd name="connsiteY16" fmla="*/ 47895 h 788640"/>
                  <a:gd name="connsiteX17" fmla="*/ 215308 w 767794"/>
                  <a:gd name="connsiteY17" fmla="*/ 35195 h 788640"/>
                  <a:gd name="connsiteX18" fmla="*/ 240708 w 767794"/>
                  <a:gd name="connsiteY18" fmla="*/ 47895 h 788640"/>
                  <a:gd name="connsiteX19" fmla="*/ 247058 w 767794"/>
                  <a:gd name="connsiteY19" fmla="*/ 79645 h 788640"/>
                  <a:gd name="connsiteX20" fmla="*/ 247058 w 767794"/>
                  <a:gd name="connsiteY20" fmla="*/ 130445 h 788640"/>
                  <a:gd name="connsiteX21" fmla="*/ 269283 w 767794"/>
                  <a:gd name="connsiteY21" fmla="*/ 82820 h 788640"/>
                  <a:gd name="connsiteX22" fmla="*/ 278808 w 767794"/>
                  <a:gd name="connsiteY22" fmla="*/ 35195 h 788640"/>
                  <a:gd name="connsiteX23" fmla="*/ 313733 w 767794"/>
                  <a:gd name="connsiteY23" fmla="*/ 270 h 788640"/>
                  <a:gd name="connsiteX24" fmla="*/ 348658 w 767794"/>
                  <a:gd name="connsiteY24" fmla="*/ 22495 h 788640"/>
                  <a:gd name="connsiteX25" fmla="*/ 367708 w 767794"/>
                  <a:gd name="connsiteY25" fmla="*/ 82820 h 788640"/>
                  <a:gd name="connsiteX26" fmla="*/ 364533 w 767794"/>
                  <a:gd name="connsiteY26" fmla="*/ 146320 h 788640"/>
                  <a:gd name="connsiteX27" fmla="*/ 361358 w 767794"/>
                  <a:gd name="connsiteY27" fmla="*/ 225695 h 788640"/>
                  <a:gd name="connsiteX28" fmla="*/ 361358 w 767794"/>
                  <a:gd name="connsiteY28" fmla="*/ 292370 h 788640"/>
                  <a:gd name="connsiteX29" fmla="*/ 364533 w 767794"/>
                  <a:gd name="connsiteY29" fmla="*/ 339995 h 788640"/>
                  <a:gd name="connsiteX30" fmla="*/ 389933 w 767794"/>
                  <a:gd name="connsiteY30" fmla="*/ 387620 h 788640"/>
                  <a:gd name="connsiteX31" fmla="*/ 431208 w 767794"/>
                  <a:gd name="connsiteY31" fmla="*/ 432070 h 788640"/>
                  <a:gd name="connsiteX32" fmla="*/ 469308 w 767794"/>
                  <a:gd name="connsiteY32" fmla="*/ 451120 h 788640"/>
                  <a:gd name="connsiteX33" fmla="*/ 485183 w 767794"/>
                  <a:gd name="connsiteY33" fmla="*/ 489220 h 788640"/>
                  <a:gd name="connsiteX34" fmla="*/ 504233 w 767794"/>
                  <a:gd name="connsiteY34" fmla="*/ 540020 h 788640"/>
                  <a:gd name="connsiteX35" fmla="*/ 583608 w 767794"/>
                  <a:gd name="connsiteY35" fmla="*/ 527320 h 788640"/>
                  <a:gd name="connsiteX36" fmla="*/ 609008 w 767794"/>
                  <a:gd name="connsiteY36" fmla="*/ 466995 h 788640"/>
                  <a:gd name="connsiteX37" fmla="*/ 669333 w 767794"/>
                  <a:gd name="connsiteY37" fmla="*/ 378095 h 788640"/>
                  <a:gd name="connsiteX38" fmla="*/ 710608 w 767794"/>
                  <a:gd name="connsiteY38" fmla="*/ 330470 h 788640"/>
                  <a:gd name="connsiteX39" fmla="*/ 755058 w 767794"/>
                  <a:gd name="connsiteY39" fmla="*/ 339995 h 788640"/>
                  <a:gd name="connsiteX40" fmla="*/ 767758 w 767794"/>
                  <a:gd name="connsiteY40" fmla="*/ 400320 h 788640"/>
                  <a:gd name="connsiteX41" fmla="*/ 758233 w 767794"/>
                  <a:gd name="connsiteY41" fmla="*/ 463820 h 788640"/>
                  <a:gd name="connsiteX42" fmla="*/ 739183 w 767794"/>
                  <a:gd name="connsiteY42" fmla="*/ 540020 h 788640"/>
                  <a:gd name="connsiteX43" fmla="*/ 713783 w 767794"/>
                  <a:gd name="connsiteY43" fmla="*/ 600345 h 788640"/>
                  <a:gd name="connsiteX44" fmla="*/ 694733 w 767794"/>
                  <a:gd name="connsiteY44" fmla="*/ 641620 h 788640"/>
                  <a:gd name="connsiteX45" fmla="*/ 656633 w 767794"/>
                  <a:gd name="connsiteY45" fmla="*/ 654320 h 788640"/>
                  <a:gd name="connsiteX46" fmla="*/ 602658 w 767794"/>
                  <a:gd name="connsiteY46" fmla="*/ 698770 h 788640"/>
                  <a:gd name="connsiteX47" fmla="*/ 589958 w 767794"/>
                  <a:gd name="connsiteY47" fmla="*/ 736870 h 788640"/>
                  <a:gd name="connsiteX48" fmla="*/ 583608 w 767794"/>
                  <a:gd name="connsiteY48" fmla="*/ 787670 h 788640"/>
                  <a:gd name="connsiteX49" fmla="*/ 189908 w 767794"/>
                  <a:gd name="connsiteY49" fmla="*/ 762270 h 788640"/>
                  <a:gd name="connsiteX0" fmla="*/ 189908 w 767794"/>
                  <a:gd name="connsiteY0" fmla="*/ 762270 h 819947"/>
                  <a:gd name="connsiteX1" fmla="*/ 183558 w 767794"/>
                  <a:gd name="connsiteY1" fmla="*/ 708295 h 819947"/>
                  <a:gd name="connsiteX2" fmla="*/ 170858 w 767794"/>
                  <a:gd name="connsiteY2" fmla="*/ 667020 h 819947"/>
                  <a:gd name="connsiteX3" fmla="*/ 132758 w 767794"/>
                  <a:gd name="connsiteY3" fmla="*/ 651145 h 819947"/>
                  <a:gd name="connsiteX4" fmla="*/ 78783 w 767794"/>
                  <a:gd name="connsiteY4" fmla="*/ 622570 h 819947"/>
                  <a:gd name="connsiteX5" fmla="*/ 24808 w 767794"/>
                  <a:gd name="connsiteY5" fmla="*/ 565420 h 819947"/>
                  <a:gd name="connsiteX6" fmla="*/ 2583 w 767794"/>
                  <a:gd name="connsiteY6" fmla="*/ 486045 h 819947"/>
                  <a:gd name="connsiteX7" fmla="*/ 2583 w 767794"/>
                  <a:gd name="connsiteY7" fmla="*/ 400320 h 819947"/>
                  <a:gd name="connsiteX8" fmla="*/ 21633 w 767794"/>
                  <a:gd name="connsiteY8" fmla="*/ 371745 h 819947"/>
                  <a:gd name="connsiteX9" fmla="*/ 31158 w 767794"/>
                  <a:gd name="connsiteY9" fmla="*/ 311420 h 819947"/>
                  <a:gd name="connsiteX10" fmla="*/ 27983 w 767794"/>
                  <a:gd name="connsiteY10" fmla="*/ 251095 h 819947"/>
                  <a:gd name="connsiteX11" fmla="*/ 56558 w 767794"/>
                  <a:gd name="connsiteY11" fmla="*/ 190770 h 819947"/>
                  <a:gd name="connsiteX12" fmla="*/ 85133 w 767794"/>
                  <a:gd name="connsiteY12" fmla="*/ 155845 h 819947"/>
                  <a:gd name="connsiteX13" fmla="*/ 110533 w 767794"/>
                  <a:gd name="connsiteY13" fmla="*/ 146320 h 819947"/>
                  <a:gd name="connsiteX14" fmla="*/ 129583 w 767794"/>
                  <a:gd name="connsiteY14" fmla="*/ 149495 h 819947"/>
                  <a:gd name="connsiteX15" fmla="*/ 158158 w 767794"/>
                  <a:gd name="connsiteY15" fmla="*/ 85995 h 819947"/>
                  <a:gd name="connsiteX16" fmla="*/ 186733 w 767794"/>
                  <a:gd name="connsiteY16" fmla="*/ 47895 h 819947"/>
                  <a:gd name="connsiteX17" fmla="*/ 215308 w 767794"/>
                  <a:gd name="connsiteY17" fmla="*/ 35195 h 819947"/>
                  <a:gd name="connsiteX18" fmla="*/ 240708 w 767794"/>
                  <a:gd name="connsiteY18" fmla="*/ 47895 h 819947"/>
                  <a:gd name="connsiteX19" fmla="*/ 247058 w 767794"/>
                  <a:gd name="connsiteY19" fmla="*/ 79645 h 819947"/>
                  <a:gd name="connsiteX20" fmla="*/ 247058 w 767794"/>
                  <a:gd name="connsiteY20" fmla="*/ 130445 h 819947"/>
                  <a:gd name="connsiteX21" fmla="*/ 269283 w 767794"/>
                  <a:gd name="connsiteY21" fmla="*/ 82820 h 819947"/>
                  <a:gd name="connsiteX22" fmla="*/ 278808 w 767794"/>
                  <a:gd name="connsiteY22" fmla="*/ 35195 h 819947"/>
                  <a:gd name="connsiteX23" fmla="*/ 313733 w 767794"/>
                  <a:gd name="connsiteY23" fmla="*/ 270 h 819947"/>
                  <a:gd name="connsiteX24" fmla="*/ 348658 w 767794"/>
                  <a:gd name="connsiteY24" fmla="*/ 22495 h 819947"/>
                  <a:gd name="connsiteX25" fmla="*/ 367708 w 767794"/>
                  <a:gd name="connsiteY25" fmla="*/ 82820 h 819947"/>
                  <a:gd name="connsiteX26" fmla="*/ 364533 w 767794"/>
                  <a:gd name="connsiteY26" fmla="*/ 146320 h 819947"/>
                  <a:gd name="connsiteX27" fmla="*/ 361358 w 767794"/>
                  <a:gd name="connsiteY27" fmla="*/ 225695 h 819947"/>
                  <a:gd name="connsiteX28" fmla="*/ 361358 w 767794"/>
                  <a:gd name="connsiteY28" fmla="*/ 292370 h 819947"/>
                  <a:gd name="connsiteX29" fmla="*/ 364533 w 767794"/>
                  <a:gd name="connsiteY29" fmla="*/ 339995 h 819947"/>
                  <a:gd name="connsiteX30" fmla="*/ 389933 w 767794"/>
                  <a:gd name="connsiteY30" fmla="*/ 387620 h 819947"/>
                  <a:gd name="connsiteX31" fmla="*/ 431208 w 767794"/>
                  <a:gd name="connsiteY31" fmla="*/ 432070 h 819947"/>
                  <a:gd name="connsiteX32" fmla="*/ 469308 w 767794"/>
                  <a:gd name="connsiteY32" fmla="*/ 451120 h 819947"/>
                  <a:gd name="connsiteX33" fmla="*/ 485183 w 767794"/>
                  <a:gd name="connsiteY33" fmla="*/ 489220 h 819947"/>
                  <a:gd name="connsiteX34" fmla="*/ 504233 w 767794"/>
                  <a:gd name="connsiteY34" fmla="*/ 540020 h 819947"/>
                  <a:gd name="connsiteX35" fmla="*/ 583608 w 767794"/>
                  <a:gd name="connsiteY35" fmla="*/ 527320 h 819947"/>
                  <a:gd name="connsiteX36" fmla="*/ 609008 w 767794"/>
                  <a:gd name="connsiteY36" fmla="*/ 466995 h 819947"/>
                  <a:gd name="connsiteX37" fmla="*/ 669333 w 767794"/>
                  <a:gd name="connsiteY37" fmla="*/ 378095 h 819947"/>
                  <a:gd name="connsiteX38" fmla="*/ 710608 w 767794"/>
                  <a:gd name="connsiteY38" fmla="*/ 330470 h 819947"/>
                  <a:gd name="connsiteX39" fmla="*/ 755058 w 767794"/>
                  <a:gd name="connsiteY39" fmla="*/ 339995 h 819947"/>
                  <a:gd name="connsiteX40" fmla="*/ 767758 w 767794"/>
                  <a:gd name="connsiteY40" fmla="*/ 400320 h 819947"/>
                  <a:gd name="connsiteX41" fmla="*/ 758233 w 767794"/>
                  <a:gd name="connsiteY41" fmla="*/ 463820 h 819947"/>
                  <a:gd name="connsiteX42" fmla="*/ 739183 w 767794"/>
                  <a:gd name="connsiteY42" fmla="*/ 540020 h 819947"/>
                  <a:gd name="connsiteX43" fmla="*/ 713783 w 767794"/>
                  <a:gd name="connsiteY43" fmla="*/ 600345 h 819947"/>
                  <a:gd name="connsiteX44" fmla="*/ 694733 w 767794"/>
                  <a:gd name="connsiteY44" fmla="*/ 641620 h 819947"/>
                  <a:gd name="connsiteX45" fmla="*/ 656633 w 767794"/>
                  <a:gd name="connsiteY45" fmla="*/ 654320 h 819947"/>
                  <a:gd name="connsiteX46" fmla="*/ 602658 w 767794"/>
                  <a:gd name="connsiteY46" fmla="*/ 698770 h 819947"/>
                  <a:gd name="connsiteX47" fmla="*/ 589958 w 767794"/>
                  <a:gd name="connsiteY47" fmla="*/ 736870 h 819947"/>
                  <a:gd name="connsiteX48" fmla="*/ 583608 w 767794"/>
                  <a:gd name="connsiteY48" fmla="*/ 787670 h 819947"/>
                  <a:gd name="connsiteX49" fmla="*/ 367708 w 767794"/>
                  <a:gd name="connsiteY49" fmla="*/ 819420 h 819947"/>
                  <a:gd name="connsiteX50" fmla="*/ 189908 w 767794"/>
                  <a:gd name="connsiteY50" fmla="*/ 762270 h 819947"/>
                  <a:gd name="connsiteX0" fmla="*/ 199433 w 767794"/>
                  <a:gd name="connsiteY0" fmla="*/ 809895 h 819947"/>
                  <a:gd name="connsiteX1" fmla="*/ 183558 w 767794"/>
                  <a:gd name="connsiteY1" fmla="*/ 708295 h 819947"/>
                  <a:gd name="connsiteX2" fmla="*/ 170858 w 767794"/>
                  <a:gd name="connsiteY2" fmla="*/ 667020 h 819947"/>
                  <a:gd name="connsiteX3" fmla="*/ 132758 w 767794"/>
                  <a:gd name="connsiteY3" fmla="*/ 651145 h 819947"/>
                  <a:gd name="connsiteX4" fmla="*/ 78783 w 767794"/>
                  <a:gd name="connsiteY4" fmla="*/ 622570 h 819947"/>
                  <a:gd name="connsiteX5" fmla="*/ 24808 w 767794"/>
                  <a:gd name="connsiteY5" fmla="*/ 565420 h 819947"/>
                  <a:gd name="connsiteX6" fmla="*/ 2583 w 767794"/>
                  <a:gd name="connsiteY6" fmla="*/ 486045 h 819947"/>
                  <a:gd name="connsiteX7" fmla="*/ 2583 w 767794"/>
                  <a:gd name="connsiteY7" fmla="*/ 400320 h 819947"/>
                  <a:gd name="connsiteX8" fmla="*/ 21633 w 767794"/>
                  <a:gd name="connsiteY8" fmla="*/ 371745 h 819947"/>
                  <a:gd name="connsiteX9" fmla="*/ 31158 w 767794"/>
                  <a:gd name="connsiteY9" fmla="*/ 311420 h 819947"/>
                  <a:gd name="connsiteX10" fmla="*/ 27983 w 767794"/>
                  <a:gd name="connsiteY10" fmla="*/ 251095 h 819947"/>
                  <a:gd name="connsiteX11" fmla="*/ 56558 w 767794"/>
                  <a:gd name="connsiteY11" fmla="*/ 190770 h 819947"/>
                  <a:gd name="connsiteX12" fmla="*/ 85133 w 767794"/>
                  <a:gd name="connsiteY12" fmla="*/ 155845 h 819947"/>
                  <a:gd name="connsiteX13" fmla="*/ 110533 w 767794"/>
                  <a:gd name="connsiteY13" fmla="*/ 146320 h 819947"/>
                  <a:gd name="connsiteX14" fmla="*/ 129583 w 767794"/>
                  <a:gd name="connsiteY14" fmla="*/ 149495 h 819947"/>
                  <a:gd name="connsiteX15" fmla="*/ 158158 w 767794"/>
                  <a:gd name="connsiteY15" fmla="*/ 85995 h 819947"/>
                  <a:gd name="connsiteX16" fmla="*/ 186733 w 767794"/>
                  <a:gd name="connsiteY16" fmla="*/ 47895 h 819947"/>
                  <a:gd name="connsiteX17" fmla="*/ 215308 w 767794"/>
                  <a:gd name="connsiteY17" fmla="*/ 35195 h 819947"/>
                  <a:gd name="connsiteX18" fmla="*/ 240708 w 767794"/>
                  <a:gd name="connsiteY18" fmla="*/ 47895 h 819947"/>
                  <a:gd name="connsiteX19" fmla="*/ 247058 w 767794"/>
                  <a:gd name="connsiteY19" fmla="*/ 79645 h 819947"/>
                  <a:gd name="connsiteX20" fmla="*/ 247058 w 767794"/>
                  <a:gd name="connsiteY20" fmla="*/ 130445 h 819947"/>
                  <a:gd name="connsiteX21" fmla="*/ 269283 w 767794"/>
                  <a:gd name="connsiteY21" fmla="*/ 82820 h 819947"/>
                  <a:gd name="connsiteX22" fmla="*/ 278808 w 767794"/>
                  <a:gd name="connsiteY22" fmla="*/ 35195 h 819947"/>
                  <a:gd name="connsiteX23" fmla="*/ 313733 w 767794"/>
                  <a:gd name="connsiteY23" fmla="*/ 270 h 819947"/>
                  <a:gd name="connsiteX24" fmla="*/ 348658 w 767794"/>
                  <a:gd name="connsiteY24" fmla="*/ 22495 h 819947"/>
                  <a:gd name="connsiteX25" fmla="*/ 367708 w 767794"/>
                  <a:gd name="connsiteY25" fmla="*/ 82820 h 819947"/>
                  <a:gd name="connsiteX26" fmla="*/ 364533 w 767794"/>
                  <a:gd name="connsiteY26" fmla="*/ 146320 h 819947"/>
                  <a:gd name="connsiteX27" fmla="*/ 361358 w 767794"/>
                  <a:gd name="connsiteY27" fmla="*/ 225695 h 819947"/>
                  <a:gd name="connsiteX28" fmla="*/ 361358 w 767794"/>
                  <a:gd name="connsiteY28" fmla="*/ 292370 h 819947"/>
                  <a:gd name="connsiteX29" fmla="*/ 364533 w 767794"/>
                  <a:gd name="connsiteY29" fmla="*/ 339995 h 819947"/>
                  <a:gd name="connsiteX30" fmla="*/ 389933 w 767794"/>
                  <a:gd name="connsiteY30" fmla="*/ 387620 h 819947"/>
                  <a:gd name="connsiteX31" fmla="*/ 431208 w 767794"/>
                  <a:gd name="connsiteY31" fmla="*/ 432070 h 819947"/>
                  <a:gd name="connsiteX32" fmla="*/ 469308 w 767794"/>
                  <a:gd name="connsiteY32" fmla="*/ 451120 h 819947"/>
                  <a:gd name="connsiteX33" fmla="*/ 485183 w 767794"/>
                  <a:gd name="connsiteY33" fmla="*/ 489220 h 819947"/>
                  <a:gd name="connsiteX34" fmla="*/ 504233 w 767794"/>
                  <a:gd name="connsiteY34" fmla="*/ 540020 h 819947"/>
                  <a:gd name="connsiteX35" fmla="*/ 583608 w 767794"/>
                  <a:gd name="connsiteY35" fmla="*/ 527320 h 819947"/>
                  <a:gd name="connsiteX36" fmla="*/ 609008 w 767794"/>
                  <a:gd name="connsiteY36" fmla="*/ 466995 h 819947"/>
                  <a:gd name="connsiteX37" fmla="*/ 669333 w 767794"/>
                  <a:gd name="connsiteY37" fmla="*/ 378095 h 819947"/>
                  <a:gd name="connsiteX38" fmla="*/ 710608 w 767794"/>
                  <a:gd name="connsiteY38" fmla="*/ 330470 h 819947"/>
                  <a:gd name="connsiteX39" fmla="*/ 755058 w 767794"/>
                  <a:gd name="connsiteY39" fmla="*/ 339995 h 819947"/>
                  <a:gd name="connsiteX40" fmla="*/ 767758 w 767794"/>
                  <a:gd name="connsiteY40" fmla="*/ 400320 h 819947"/>
                  <a:gd name="connsiteX41" fmla="*/ 758233 w 767794"/>
                  <a:gd name="connsiteY41" fmla="*/ 463820 h 819947"/>
                  <a:gd name="connsiteX42" fmla="*/ 739183 w 767794"/>
                  <a:gd name="connsiteY42" fmla="*/ 540020 h 819947"/>
                  <a:gd name="connsiteX43" fmla="*/ 713783 w 767794"/>
                  <a:gd name="connsiteY43" fmla="*/ 600345 h 819947"/>
                  <a:gd name="connsiteX44" fmla="*/ 694733 w 767794"/>
                  <a:gd name="connsiteY44" fmla="*/ 641620 h 819947"/>
                  <a:gd name="connsiteX45" fmla="*/ 656633 w 767794"/>
                  <a:gd name="connsiteY45" fmla="*/ 654320 h 819947"/>
                  <a:gd name="connsiteX46" fmla="*/ 602658 w 767794"/>
                  <a:gd name="connsiteY46" fmla="*/ 698770 h 819947"/>
                  <a:gd name="connsiteX47" fmla="*/ 589958 w 767794"/>
                  <a:gd name="connsiteY47" fmla="*/ 736870 h 819947"/>
                  <a:gd name="connsiteX48" fmla="*/ 583608 w 767794"/>
                  <a:gd name="connsiteY48" fmla="*/ 787670 h 819947"/>
                  <a:gd name="connsiteX49" fmla="*/ 367708 w 767794"/>
                  <a:gd name="connsiteY49" fmla="*/ 819420 h 819947"/>
                  <a:gd name="connsiteX50" fmla="*/ 199433 w 767794"/>
                  <a:gd name="connsiteY50" fmla="*/ 809895 h 819947"/>
                  <a:gd name="connsiteX0" fmla="*/ 199433 w 767794"/>
                  <a:gd name="connsiteY0" fmla="*/ 809895 h 845078"/>
                  <a:gd name="connsiteX1" fmla="*/ 183558 w 767794"/>
                  <a:gd name="connsiteY1" fmla="*/ 708295 h 845078"/>
                  <a:gd name="connsiteX2" fmla="*/ 170858 w 767794"/>
                  <a:gd name="connsiteY2" fmla="*/ 667020 h 845078"/>
                  <a:gd name="connsiteX3" fmla="*/ 132758 w 767794"/>
                  <a:gd name="connsiteY3" fmla="*/ 651145 h 845078"/>
                  <a:gd name="connsiteX4" fmla="*/ 78783 w 767794"/>
                  <a:gd name="connsiteY4" fmla="*/ 622570 h 845078"/>
                  <a:gd name="connsiteX5" fmla="*/ 24808 w 767794"/>
                  <a:gd name="connsiteY5" fmla="*/ 565420 h 845078"/>
                  <a:gd name="connsiteX6" fmla="*/ 2583 w 767794"/>
                  <a:gd name="connsiteY6" fmla="*/ 486045 h 845078"/>
                  <a:gd name="connsiteX7" fmla="*/ 2583 w 767794"/>
                  <a:gd name="connsiteY7" fmla="*/ 400320 h 845078"/>
                  <a:gd name="connsiteX8" fmla="*/ 21633 w 767794"/>
                  <a:gd name="connsiteY8" fmla="*/ 371745 h 845078"/>
                  <a:gd name="connsiteX9" fmla="*/ 31158 w 767794"/>
                  <a:gd name="connsiteY9" fmla="*/ 311420 h 845078"/>
                  <a:gd name="connsiteX10" fmla="*/ 27983 w 767794"/>
                  <a:gd name="connsiteY10" fmla="*/ 251095 h 845078"/>
                  <a:gd name="connsiteX11" fmla="*/ 56558 w 767794"/>
                  <a:gd name="connsiteY11" fmla="*/ 190770 h 845078"/>
                  <a:gd name="connsiteX12" fmla="*/ 85133 w 767794"/>
                  <a:gd name="connsiteY12" fmla="*/ 155845 h 845078"/>
                  <a:gd name="connsiteX13" fmla="*/ 110533 w 767794"/>
                  <a:gd name="connsiteY13" fmla="*/ 146320 h 845078"/>
                  <a:gd name="connsiteX14" fmla="*/ 129583 w 767794"/>
                  <a:gd name="connsiteY14" fmla="*/ 149495 h 845078"/>
                  <a:gd name="connsiteX15" fmla="*/ 158158 w 767794"/>
                  <a:gd name="connsiteY15" fmla="*/ 85995 h 845078"/>
                  <a:gd name="connsiteX16" fmla="*/ 186733 w 767794"/>
                  <a:gd name="connsiteY16" fmla="*/ 47895 h 845078"/>
                  <a:gd name="connsiteX17" fmla="*/ 215308 w 767794"/>
                  <a:gd name="connsiteY17" fmla="*/ 35195 h 845078"/>
                  <a:gd name="connsiteX18" fmla="*/ 240708 w 767794"/>
                  <a:gd name="connsiteY18" fmla="*/ 47895 h 845078"/>
                  <a:gd name="connsiteX19" fmla="*/ 247058 w 767794"/>
                  <a:gd name="connsiteY19" fmla="*/ 79645 h 845078"/>
                  <a:gd name="connsiteX20" fmla="*/ 247058 w 767794"/>
                  <a:gd name="connsiteY20" fmla="*/ 130445 h 845078"/>
                  <a:gd name="connsiteX21" fmla="*/ 269283 w 767794"/>
                  <a:gd name="connsiteY21" fmla="*/ 82820 h 845078"/>
                  <a:gd name="connsiteX22" fmla="*/ 278808 w 767794"/>
                  <a:gd name="connsiteY22" fmla="*/ 35195 h 845078"/>
                  <a:gd name="connsiteX23" fmla="*/ 313733 w 767794"/>
                  <a:gd name="connsiteY23" fmla="*/ 270 h 845078"/>
                  <a:gd name="connsiteX24" fmla="*/ 348658 w 767794"/>
                  <a:gd name="connsiteY24" fmla="*/ 22495 h 845078"/>
                  <a:gd name="connsiteX25" fmla="*/ 367708 w 767794"/>
                  <a:gd name="connsiteY25" fmla="*/ 82820 h 845078"/>
                  <a:gd name="connsiteX26" fmla="*/ 364533 w 767794"/>
                  <a:gd name="connsiteY26" fmla="*/ 146320 h 845078"/>
                  <a:gd name="connsiteX27" fmla="*/ 361358 w 767794"/>
                  <a:gd name="connsiteY27" fmla="*/ 225695 h 845078"/>
                  <a:gd name="connsiteX28" fmla="*/ 361358 w 767794"/>
                  <a:gd name="connsiteY28" fmla="*/ 292370 h 845078"/>
                  <a:gd name="connsiteX29" fmla="*/ 364533 w 767794"/>
                  <a:gd name="connsiteY29" fmla="*/ 339995 h 845078"/>
                  <a:gd name="connsiteX30" fmla="*/ 389933 w 767794"/>
                  <a:gd name="connsiteY30" fmla="*/ 387620 h 845078"/>
                  <a:gd name="connsiteX31" fmla="*/ 431208 w 767794"/>
                  <a:gd name="connsiteY31" fmla="*/ 432070 h 845078"/>
                  <a:gd name="connsiteX32" fmla="*/ 469308 w 767794"/>
                  <a:gd name="connsiteY32" fmla="*/ 451120 h 845078"/>
                  <a:gd name="connsiteX33" fmla="*/ 485183 w 767794"/>
                  <a:gd name="connsiteY33" fmla="*/ 489220 h 845078"/>
                  <a:gd name="connsiteX34" fmla="*/ 504233 w 767794"/>
                  <a:gd name="connsiteY34" fmla="*/ 540020 h 845078"/>
                  <a:gd name="connsiteX35" fmla="*/ 583608 w 767794"/>
                  <a:gd name="connsiteY35" fmla="*/ 527320 h 845078"/>
                  <a:gd name="connsiteX36" fmla="*/ 609008 w 767794"/>
                  <a:gd name="connsiteY36" fmla="*/ 466995 h 845078"/>
                  <a:gd name="connsiteX37" fmla="*/ 669333 w 767794"/>
                  <a:gd name="connsiteY37" fmla="*/ 378095 h 845078"/>
                  <a:gd name="connsiteX38" fmla="*/ 710608 w 767794"/>
                  <a:gd name="connsiteY38" fmla="*/ 330470 h 845078"/>
                  <a:gd name="connsiteX39" fmla="*/ 755058 w 767794"/>
                  <a:gd name="connsiteY39" fmla="*/ 339995 h 845078"/>
                  <a:gd name="connsiteX40" fmla="*/ 767758 w 767794"/>
                  <a:gd name="connsiteY40" fmla="*/ 400320 h 845078"/>
                  <a:gd name="connsiteX41" fmla="*/ 758233 w 767794"/>
                  <a:gd name="connsiteY41" fmla="*/ 463820 h 845078"/>
                  <a:gd name="connsiteX42" fmla="*/ 739183 w 767794"/>
                  <a:gd name="connsiteY42" fmla="*/ 540020 h 845078"/>
                  <a:gd name="connsiteX43" fmla="*/ 713783 w 767794"/>
                  <a:gd name="connsiteY43" fmla="*/ 600345 h 845078"/>
                  <a:gd name="connsiteX44" fmla="*/ 694733 w 767794"/>
                  <a:gd name="connsiteY44" fmla="*/ 641620 h 845078"/>
                  <a:gd name="connsiteX45" fmla="*/ 656633 w 767794"/>
                  <a:gd name="connsiteY45" fmla="*/ 654320 h 845078"/>
                  <a:gd name="connsiteX46" fmla="*/ 602658 w 767794"/>
                  <a:gd name="connsiteY46" fmla="*/ 698770 h 845078"/>
                  <a:gd name="connsiteX47" fmla="*/ 589958 w 767794"/>
                  <a:gd name="connsiteY47" fmla="*/ 736870 h 845078"/>
                  <a:gd name="connsiteX48" fmla="*/ 551858 w 767794"/>
                  <a:gd name="connsiteY48" fmla="*/ 841645 h 845078"/>
                  <a:gd name="connsiteX49" fmla="*/ 367708 w 767794"/>
                  <a:gd name="connsiteY49" fmla="*/ 819420 h 845078"/>
                  <a:gd name="connsiteX50" fmla="*/ 199433 w 767794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68784 w 767270"/>
                  <a:gd name="connsiteY32" fmla="*/ 451120 h 845078"/>
                  <a:gd name="connsiteX33" fmla="*/ 484659 w 767270"/>
                  <a:gd name="connsiteY33" fmla="*/ 489220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59259 w 767270"/>
                  <a:gd name="connsiteY32" fmla="*/ 470170 h 845078"/>
                  <a:gd name="connsiteX33" fmla="*/ 484659 w 767270"/>
                  <a:gd name="connsiteY33" fmla="*/ 489220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  <a:gd name="connsiteX0" fmla="*/ 198909 w 767270"/>
                  <a:gd name="connsiteY0" fmla="*/ 809895 h 845078"/>
                  <a:gd name="connsiteX1" fmla="*/ 183034 w 767270"/>
                  <a:gd name="connsiteY1" fmla="*/ 708295 h 845078"/>
                  <a:gd name="connsiteX2" fmla="*/ 170334 w 767270"/>
                  <a:gd name="connsiteY2" fmla="*/ 667020 h 845078"/>
                  <a:gd name="connsiteX3" fmla="*/ 132234 w 767270"/>
                  <a:gd name="connsiteY3" fmla="*/ 651145 h 845078"/>
                  <a:gd name="connsiteX4" fmla="*/ 78259 w 767270"/>
                  <a:gd name="connsiteY4" fmla="*/ 622570 h 845078"/>
                  <a:gd name="connsiteX5" fmla="*/ 24284 w 767270"/>
                  <a:gd name="connsiteY5" fmla="*/ 565420 h 845078"/>
                  <a:gd name="connsiteX6" fmla="*/ 2059 w 767270"/>
                  <a:gd name="connsiteY6" fmla="*/ 486045 h 845078"/>
                  <a:gd name="connsiteX7" fmla="*/ 2059 w 767270"/>
                  <a:gd name="connsiteY7" fmla="*/ 400320 h 845078"/>
                  <a:gd name="connsiteX8" fmla="*/ 11584 w 767270"/>
                  <a:gd name="connsiteY8" fmla="*/ 371745 h 845078"/>
                  <a:gd name="connsiteX9" fmla="*/ 30634 w 767270"/>
                  <a:gd name="connsiteY9" fmla="*/ 311420 h 845078"/>
                  <a:gd name="connsiteX10" fmla="*/ 27459 w 767270"/>
                  <a:gd name="connsiteY10" fmla="*/ 251095 h 845078"/>
                  <a:gd name="connsiteX11" fmla="*/ 56034 w 767270"/>
                  <a:gd name="connsiteY11" fmla="*/ 190770 h 845078"/>
                  <a:gd name="connsiteX12" fmla="*/ 84609 w 767270"/>
                  <a:gd name="connsiteY12" fmla="*/ 155845 h 845078"/>
                  <a:gd name="connsiteX13" fmla="*/ 110009 w 767270"/>
                  <a:gd name="connsiteY13" fmla="*/ 146320 h 845078"/>
                  <a:gd name="connsiteX14" fmla="*/ 129059 w 767270"/>
                  <a:gd name="connsiteY14" fmla="*/ 149495 h 845078"/>
                  <a:gd name="connsiteX15" fmla="*/ 157634 w 767270"/>
                  <a:gd name="connsiteY15" fmla="*/ 85995 h 845078"/>
                  <a:gd name="connsiteX16" fmla="*/ 186209 w 767270"/>
                  <a:gd name="connsiteY16" fmla="*/ 47895 h 845078"/>
                  <a:gd name="connsiteX17" fmla="*/ 214784 w 767270"/>
                  <a:gd name="connsiteY17" fmla="*/ 35195 h 845078"/>
                  <a:gd name="connsiteX18" fmla="*/ 240184 w 767270"/>
                  <a:gd name="connsiteY18" fmla="*/ 47895 h 845078"/>
                  <a:gd name="connsiteX19" fmla="*/ 246534 w 767270"/>
                  <a:gd name="connsiteY19" fmla="*/ 79645 h 845078"/>
                  <a:gd name="connsiteX20" fmla="*/ 246534 w 767270"/>
                  <a:gd name="connsiteY20" fmla="*/ 130445 h 845078"/>
                  <a:gd name="connsiteX21" fmla="*/ 268759 w 767270"/>
                  <a:gd name="connsiteY21" fmla="*/ 82820 h 845078"/>
                  <a:gd name="connsiteX22" fmla="*/ 278284 w 767270"/>
                  <a:gd name="connsiteY22" fmla="*/ 35195 h 845078"/>
                  <a:gd name="connsiteX23" fmla="*/ 313209 w 767270"/>
                  <a:gd name="connsiteY23" fmla="*/ 270 h 845078"/>
                  <a:gd name="connsiteX24" fmla="*/ 348134 w 767270"/>
                  <a:gd name="connsiteY24" fmla="*/ 22495 h 845078"/>
                  <a:gd name="connsiteX25" fmla="*/ 367184 w 767270"/>
                  <a:gd name="connsiteY25" fmla="*/ 82820 h 845078"/>
                  <a:gd name="connsiteX26" fmla="*/ 364009 w 767270"/>
                  <a:gd name="connsiteY26" fmla="*/ 146320 h 845078"/>
                  <a:gd name="connsiteX27" fmla="*/ 360834 w 767270"/>
                  <a:gd name="connsiteY27" fmla="*/ 225695 h 845078"/>
                  <a:gd name="connsiteX28" fmla="*/ 360834 w 767270"/>
                  <a:gd name="connsiteY28" fmla="*/ 292370 h 845078"/>
                  <a:gd name="connsiteX29" fmla="*/ 364009 w 767270"/>
                  <a:gd name="connsiteY29" fmla="*/ 339995 h 845078"/>
                  <a:gd name="connsiteX30" fmla="*/ 389409 w 767270"/>
                  <a:gd name="connsiteY30" fmla="*/ 387620 h 845078"/>
                  <a:gd name="connsiteX31" fmla="*/ 430684 w 767270"/>
                  <a:gd name="connsiteY31" fmla="*/ 432070 h 845078"/>
                  <a:gd name="connsiteX32" fmla="*/ 459259 w 767270"/>
                  <a:gd name="connsiteY32" fmla="*/ 470170 h 845078"/>
                  <a:gd name="connsiteX33" fmla="*/ 487834 w 767270"/>
                  <a:gd name="connsiteY33" fmla="*/ 511445 h 845078"/>
                  <a:gd name="connsiteX34" fmla="*/ 503709 w 767270"/>
                  <a:gd name="connsiteY34" fmla="*/ 540020 h 845078"/>
                  <a:gd name="connsiteX35" fmla="*/ 583084 w 767270"/>
                  <a:gd name="connsiteY35" fmla="*/ 527320 h 845078"/>
                  <a:gd name="connsiteX36" fmla="*/ 608484 w 767270"/>
                  <a:gd name="connsiteY36" fmla="*/ 466995 h 845078"/>
                  <a:gd name="connsiteX37" fmla="*/ 668809 w 767270"/>
                  <a:gd name="connsiteY37" fmla="*/ 378095 h 845078"/>
                  <a:gd name="connsiteX38" fmla="*/ 710084 w 767270"/>
                  <a:gd name="connsiteY38" fmla="*/ 330470 h 845078"/>
                  <a:gd name="connsiteX39" fmla="*/ 754534 w 767270"/>
                  <a:gd name="connsiteY39" fmla="*/ 339995 h 845078"/>
                  <a:gd name="connsiteX40" fmla="*/ 767234 w 767270"/>
                  <a:gd name="connsiteY40" fmla="*/ 400320 h 845078"/>
                  <a:gd name="connsiteX41" fmla="*/ 757709 w 767270"/>
                  <a:gd name="connsiteY41" fmla="*/ 463820 h 845078"/>
                  <a:gd name="connsiteX42" fmla="*/ 738659 w 767270"/>
                  <a:gd name="connsiteY42" fmla="*/ 540020 h 845078"/>
                  <a:gd name="connsiteX43" fmla="*/ 713259 w 767270"/>
                  <a:gd name="connsiteY43" fmla="*/ 600345 h 845078"/>
                  <a:gd name="connsiteX44" fmla="*/ 694209 w 767270"/>
                  <a:gd name="connsiteY44" fmla="*/ 641620 h 845078"/>
                  <a:gd name="connsiteX45" fmla="*/ 656109 w 767270"/>
                  <a:gd name="connsiteY45" fmla="*/ 654320 h 845078"/>
                  <a:gd name="connsiteX46" fmla="*/ 602134 w 767270"/>
                  <a:gd name="connsiteY46" fmla="*/ 698770 h 845078"/>
                  <a:gd name="connsiteX47" fmla="*/ 589434 w 767270"/>
                  <a:gd name="connsiteY47" fmla="*/ 736870 h 845078"/>
                  <a:gd name="connsiteX48" fmla="*/ 551334 w 767270"/>
                  <a:gd name="connsiteY48" fmla="*/ 841645 h 845078"/>
                  <a:gd name="connsiteX49" fmla="*/ 367184 w 767270"/>
                  <a:gd name="connsiteY49" fmla="*/ 819420 h 845078"/>
                  <a:gd name="connsiteX50" fmla="*/ 198909 w 767270"/>
                  <a:gd name="connsiteY50" fmla="*/ 809895 h 84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767270" h="845078">
                    <a:moveTo>
                      <a:pt x="198909" y="809895"/>
                    </a:moveTo>
                    <a:cubicBezTo>
                      <a:pt x="168218" y="791374"/>
                      <a:pt x="187796" y="732107"/>
                      <a:pt x="183034" y="708295"/>
                    </a:cubicBezTo>
                    <a:cubicBezTo>
                      <a:pt x="178272" y="684483"/>
                      <a:pt x="178801" y="676545"/>
                      <a:pt x="170334" y="667020"/>
                    </a:cubicBezTo>
                    <a:cubicBezTo>
                      <a:pt x="161867" y="657495"/>
                      <a:pt x="147580" y="658553"/>
                      <a:pt x="132234" y="651145"/>
                    </a:cubicBezTo>
                    <a:cubicBezTo>
                      <a:pt x="116888" y="643737"/>
                      <a:pt x="96251" y="636858"/>
                      <a:pt x="78259" y="622570"/>
                    </a:cubicBezTo>
                    <a:cubicBezTo>
                      <a:pt x="60267" y="608282"/>
                      <a:pt x="36984" y="588174"/>
                      <a:pt x="24284" y="565420"/>
                    </a:cubicBezTo>
                    <a:cubicBezTo>
                      <a:pt x="11584" y="542666"/>
                      <a:pt x="5763" y="513562"/>
                      <a:pt x="2059" y="486045"/>
                    </a:cubicBezTo>
                    <a:cubicBezTo>
                      <a:pt x="-1645" y="458528"/>
                      <a:pt x="472" y="419370"/>
                      <a:pt x="2059" y="400320"/>
                    </a:cubicBezTo>
                    <a:cubicBezTo>
                      <a:pt x="3646" y="381270"/>
                      <a:pt x="6821" y="386562"/>
                      <a:pt x="11584" y="371745"/>
                    </a:cubicBezTo>
                    <a:cubicBezTo>
                      <a:pt x="16347" y="356928"/>
                      <a:pt x="27988" y="331528"/>
                      <a:pt x="30634" y="311420"/>
                    </a:cubicBezTo>
                    <a:cubicBezTo>
                      <a:pt x="33280" y="291312"/>
                      <a:pt x="23226" y="271203"/>
                      <a:pt x="27459" y="251095"/>
                    </a:cubicBezTo>
                    <a:cubicBezTo>
                      <a:pt x="31692" y="230987"/>
                      <a:pt x="46509" y="206645"/>
                      <a:pt x="56034" y="190770"/>
                    </a:cubicBezTo>
                    <a:cubicBezTo>
                      <a:pt x="65559" y="174895"/>
                      <a:pt x="75613" y="163253"/>
                      <a:pt x="84609" y="155845"/>
                    </a:cubicBezTo>
                    <a:cubicBezTo>
                      <a:pt x="93605" y="148437"/>
                      <a:pt x="102601" y="147378"/>
                      <a:pt x="110009" y="146320"/>
                    </a:cubicBezTo>
                    <a:cubicBezTo>
                      <a:pt x="117417" y="145262"/>
                      <a:pt x="121122" y="159549"/>
                      <a:pt x="129059" y="149495"/>
                    </a:cubicBezTo>
                    <a:cubicBezTo>
                      <a:pt x="136996" y="139441"/>
                      <a:pt x="148109" y="102928"/>
                      <a:pt x="157634" y="85995"/>
                    </a:cubicBezTo>
                    <a:cubicBezTo>
                      <a:pt x="167159" y="69062"/>
                      <a:pt x="176684" y="56362"/>
                      <a:pt x="186209" y="47895"/>
                    </a:cubicBezTo>
                    <a:cubicBezTo>
                      <a:pt x="195734" y="39428"/>
                      <a:pt x="205788" y="35195"/>
                      <a:pt x="214784" y="35195"/>
                    </a:cubicBezTo>
                    <a:cubicBezTo>
                      <a:pt x="223780" y="35195"/>
                      <a:pt x="234892" y="40487"/>
                      <a:pt x="240184" y="47895"/>
                    </a:cubicBezTo>
                    <a:cubicBezTo>
                      <a:pt x="245476" y="55303"/>
                      <a:pt x="245476" y="65887"/>
                      <a:pt x="246534" y="79645"/>
                    </a:cubicBezTo>
                    <a:cubicBezTo>
                      <a:pt x="247592" y="93403"/>
                      <a:pt x="242830" y="129916"/>
                      <a:pt x="246534" y="130445"/>
                    </a:cubicBezTo>
                    <a:cubicBezTo>
                      <a:pt x="250238" y="130974"/>
                      <a:pt x="263467" y="98695"/>
                      <a:pt x="268759" y="82820"/>
                    </a:cubicBezTo>
                    <a:cubicBezTo>
                      <a:pt x="274051" y="66945"/>
                      <a:pt x="270876" y="48953"/>
                      <a:pt x="278284" y="35195"/>
                    </a:cubicBezTo>
                    <a:cubicBezTo>
                      <a:pt x="285692" y="21437"/>
                      <a:pt x="301567" y="2387"/>
                      <a:pt x="313209" y="270"/>
                    </a:cubicBezTo>
                    <a:cubicBezTo>
                      <a:pt x="324851" y="-1847"/>
                      <a:pt x="339138" y="8737"/>
                      <a:pt x="348134" y="22495"/>
                    </a:cubicBezTo>
                    <a:cubicBezTo>
                      <a:pt x="357130" y="36253"/>
                      <a:pt x="364538" y="62183"/>
                      <a:pt x="367184" y="82820"/>
                    </a:cubicBezTo>
                    <a:cubicBezTo>
                      <a:pt x="369830" y="103457"/>
                      <a:pt x="365067" y="122508"/>
                      <a:pt x="364009" y="146320"/>
                    </a:cubicBezTo>
                    <a:cubicBezTo>
                      <a:pt x="362951" y="170132"/>
                      <a:pt x="361363" y="201353"/>
                      <a:pt x="360834" y="225695"/>
                    </a:cubicBezTo>
                    <a:cubicBezTo>
                      <a:pt x="360305" y="250037"/>
                      <a:pt x="360305" y="273320"/>
                      <a:pt x="360834" y="292370"/>
                    </a:cubicBezTo>
                    <a:cubicBezTo>
                      <a:pt x="361363" y="311420"/>
                      <a:pt x="359247" y="324120"/>
                      <a:pt x="364009" y="339995"/>
                    </a:cubicBezTo>
                    <a:cubicBezTo>
                      <a:pt x="368771" y="355870"/>
                      <a:pt x="378297" y="372274"/>
                      <a:pt x="389409" y="387620"/>
                    </a:cubicBezTo>
                    <a:cubicBezTo>
                      <a:pt x="400521" y="402966"/>
                      <a:pt x="419042" y="418312"/>
                      <a:pt x="430684" y="432070"/>
                    </a:cubicBezTo>
                    <a:cubicBezTo>
                      <a:pt x="442326" y="445828"/>
                      <a:pt x="449734" y="456941"/>
                      <a:pt x="459259" y="470170"/>
                    </a:cubicBezTo>
                    <a:cubicBezTo>
                      <a:pt x="468784" y="483399"/>
                      <a:pt x="480426" y="499803"/>
                      <a:pt x="487834" y="511445"/>
                    </a:cubicBezTo>
                    <a:cubicBezTo>
                      <a:pt x="495242" y="523087"/>
                      <a:pt x="487834" y="537374"/>
                      <a:pt x="503709" y="540020"/>
                    </a:cubicBezTo>
                    <a:cubicBezTo>
                      <a:pt x="519584" y="542666"/>
                      <a:pt x="565622" y="539491"/>
                      <a:pt x="583084" y="527320"/>
                    </a:cubicBezTo>
                    <a:cubicBezTo>
                      <a:pt x="600546" y="515149"/>
                      <a:pt x="594197" y="491866"/>
                      <a:pt x="608484" y="466995"/>
                    </a:cubicBezTo>
                    <a:cubicBezTo>
                      <a:pt x="622772" y="442124"/>
                      <a:pt x="651876" y="400849"/>
                      <a:pt x="668809" y="378095"/>
                    </a:cubicBezTo>
                    <a:cubicBezTo>
                      <a:pt x="685742" y="355341"/>
                      <a:pt x="695796" y="336820"/>
                      <a:pt x="710084" y="330470"/>
                    </a:cubicBezTo>
                    <a:cubicBezTo>
                      <a:pt x="724372" y="324120"/>
                      <a:pt x="745009" y="328353"/>
                      <a:pt x="754534" y="339995"/>
                    </a:cubicBezTo>
                    <a:cubicBezTo>
                      <a:pt x="764059" y="351637"/>
                      <a:pt x="766705" y="379683"/>
                      <a:pt x="767234" y="400320"/>
                    </a:cubicBezTo>
                    <a:cubicBezTo>
                      <a:pt x="767763" y="420957"/>
                      <a:pt x="762472" y="440537"/>
                      <a:pt x="757709" y="463820"/>
                    </a:cubicBezTo>
                    <a:cubicBezTo>
                      <a:pt x="752947" y="487103"/>
                      <a:pt x="746067" y="517266"/>
                      <a:pt x="738659" y="540020"/>
                    </a:cubicBezTo>
                    <a:cubicBezTo>
                      <a:pt x="731251" y="562774"/>
                      <a:pt x="720667" y="583412"/>
                      <a:pt x="713259" y="600345"/>
                    </a:cubicBezTo>
                    <a:cubicBezTo>
                      <a:pt x="705851" y="617278"/>
                      <a:pt x="703734" y="632624"/>
                      <a:pt x="694209" y="641620"/>
                    </a:cubicBezTo>
                    <a:cubicBezTo>
                      <a:pt x="684684" y="650616"/>
                      <a:pt x="671455" y="644795"/>
                      <a:pt x="656109" y="654320"/>
                    </a:cubicBezTo>
                    <a:cubicBezTo>
                      <a:pt x="640763" y="663845"/>
                      <a:pt x="613247" y="685012"/>
                      <a:pt x="602134" y="698770"/>
                    </a:cubicBezTo>
                    <a:cubicBezTo>
                      <a:pt x="591021" y="712528"/>
                      <a:pt x="592609" y="722053"/>
                      <a:pt x="589434" y="736870"/>
                    </a:cubicBezTo>
                    <a:cubicBezTo>
                      <a:pt x="586259" y="751687"/>
                      <a:pt x="588376" y="827887"/>
                      <a:pt x="551334" y="841645"/>
                    </a:cubicBezTo>
                    <a:cubicBezTo>
                      <a:pt x="514292" y="855403"/>
                      <a:pt x="432801" y="823653"/>
                      <a:pt x="367184" y="819420"/>
                    </a:cubicBezTo>
                    <a:lnTo>
                      <a:pt x="198909" y="809895"/>
                    </a:lnTo>
                    <a:close/>
                  </a:path>
                </a:pathLst>
              </a:custGeom>
              <a:solidFill>
                <a:srgbClr val="FCE1C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12">
                <a:extLst>
                  <a:ext uri="{FF2B5EF4-FFF2-40B4-BE49-F238E27FC236}">
                    <a16:creationId xmlns:a16="http://schemas.microsoft.com/office/drawing/2014/main" id="{04E335CC-ECD3-044D-A74B-4CB205E11BE5}"/>
                  </a:ext>
                </a:extLst>
              </p:cNvPr>
              <p:cNvSpPr/>
              <p:nvPr/>
            </p:nvSpPr>
            <p:spPr>
              <a:xfrm>
                <a:off x="4617673" y="1097593"/>
                <a:ext cx="511175" cy="111125"/>
              </a:xfrm>
              <a:custGeom>
                <a:avLst/>
                <a:gdLst>
                  <a:gd name="connsiteX0" fmla="*/ 0 w 511175"/>
                  <a:gd name="connsiteY0" fmla="*/ 0 h 119517"/>
                  <a:gd name="connsiteX1" fmla="*/ 511175 w 511175"/>
                  <a:gd name="connsiteY1" fmla="*/ 0 h 119517"/>
                  <a:gd name="connsiteX2" fmla="*/ 511175 w 511175"/>
                  <a:gd name="connsiteY2" fmla="*/ 119517 h 119517"/>
                  <a:gd name="connsiteX3" fmla="*/ 0 w 511175"/>
                  <a:gd name="connsiteY3" fmla="*/ 119517 h 119517"/>
                  <a:gd name="connsiteX4" fmla="*/ 0 w 511175"/>
                  <a:gd name="connsiteY4" fmla="*/ 0 h 119517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11175 w 511175"/>
                  <a:gd name="connsiteY2" fmla="*/ 126 h 119643"/>
                  <a:gd name="connsiteX3" fmla="*/ 511175 w 511175"/>
                  <a:gd name="connsiteY3" fmla="*/ 119643 h 119643"/>
                  <a:gd name="connsiteX4" fmla="*/ 0 w 511175"/>
                  <a:gd name="connsiteY4" fmla="*/ 119643 h 119643"/>
                  <a:gd name="connsiteX5" fmla="*/ 0 w 511175"/>
                  <a:gd name="connsiteY5" fmla="*/ 126 h 119643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08000 w 511175"/>
                  <a:gd name="connsiteY2" fmla="*/ 25526 h 119643"/>
                  <a:gd name="connsiteX3" fmla="*/ 511175 w 511175"/>
                  <a:gd name="connsiteY3" fmla="*/ 119643 h 119643"/>
                  <a:gd name="connsiteX4" fmla="*/ 0 w 511175"/>
                  <a:gd name="connsiteY4" fmla="*/ 119643 h 119643"/>
                  <a:gd name="connsiteX5" fmla="*/ 0 w 511175"/>
                  <a:gd name="connsiteY5" fmla="*/ 126 h 119643"/>
                  <a:gd name="connsiteX0" fmla="*/ 0 w 511175"/>
                  <a:gd name="connsiteY0" fmla="*/ 126 h 119643"/>
                  <a:gd name="connsiteX1" fmla="*/ 66675 w 511175"/>
                  <a:gd name="connsiteY1" fmla="*/ 8518 h 119643"/>
                  <a:gd name="connsiteX2" fmla="*/ 508000 w 511175"/>
                  <a:gd name="connsiteY2" fmla="*/ 25526 h 119643"/>
                  <a:gd name="connsiteX3" fmla="*/ 511175 w 511175"/>
                  <a:gd name="connsiteY3" fmla="*/ 119643 h 119643"/>
                  <a:gd name="connsiteX4" fmla="*/ 0 w 511175"/>
                  <a:gd name="connsiteY4" fmla="*/ 106943 h 119643"/>
                  <a:gd name="connsiteX5" fmla="*/ 0 w 511175"/>
                  <a:gd name="connsiteY5" fmla="*/ 126 h 119643"/>
                  <a:gd name="connsiteX0" fmla="*/ 0 w 511175"/>
                  <a:gd name="connsiteY0" fmla="*/ 7483 h 111125"/>
                  <a:gd name="connsiteX1" fmla="*/ 66675 w 511175"/>
                  <a:gd name="connsiteY1" fmla="*/ 0 h 111125"/>
                  <a:gd name="connsiteX2" fmla="*/ 508000 w 511175"/>
                  <a:gd name="connsiteY2" fmla="*/ 17008 h 111125"/>
                  <a:gd name="connsiteX3" fmla="*/ 511175 w 511175"/>
                  <a:gd name="connsiteY3" fmla="*/ 111125 h 111125"/>
                  <a:gd name="connsiteX4" fmla="*/ 0 w 511175"/>
                  <a:gd name="connsiteY4" fmla="*/ 98425 h 111125"/>
                  <a:gd name="connsiteX5" fmla="*/ 0 w 511175"/>
                  <a:gd name="connsiteY5" fmla="*/ 7483 h 111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1175" h="111125">
                    <a:moveTo>
                      <a:pt x="0" y="7483"/>
                    </a:moveTo>
                    <a:cubicBezTo>
                      <a:pt x="22225" y="6047"/>
                      <a:pt x="44450" y="1436"/>
                      <a:pt x="66675" y="0"/>
                    </a:cubicBezTo>
                    <a:lnTo>
                      <a:pt x="508000" y="17008"/>
                    </a:lnTo>
                    <a:lnTo>
                      <a:pt x="511175" y="111125"/>
                    </a:lnTo>
                    <a:lnTo>
                      <a:pt x="0" y="98425"/>
                    </a:lnTo>
                    <a:lnTo>
                      <a:pt x="0" y="748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E5BB79E-D87B-F243-9A2D-5330630A73B9}"/>
                  </a:ext>
                </a:extLst>
              </p:cNvPr>
              <p:cNvSpPr/>
              <p:nvPr/>
            </p:nvSpPr>
            <p:spPr>
              <a:xfrm>
                <a:off x="4523921" y="595287"/>
                <a:ext cx="134377" cy="259556"/>
              </a:xfrm>
              <a:custGeom>
                <a:avLst/>
                <a:gdLst>
                  <a:gd name="connsiteX0" fmla="*/ 0 w 134377"/>
                  <a:gd name="connsiteY0" fmla="*/ 59087 h 259556"/>
                  <a:gd name="connsiteX1" fmla="*/ 34925 w 134377"/>
                  <a:gd name="connsiteY1" fmla="*/ 5112 h 259556"/>
                  <a:gd name="connsiteX2" fmla="*/ 60325 w 134377"/>
                  <a:gd name="connsiteY2" fmla="*/ 5112 h 259556"/>
                  <a:gd name="connsiteX3" fmla="*/ 76200 w 134377"/>
                  <a:gd name="connsiteY3" fmla="*/ 30512 h 259556"/>
                  <a:gd name="connsiteX4" fmla="*/ 82550 w 134377"/>
                  <a:gd name="connsiteY4" fmla="*/ 65437 h 259556"/>
                  <a:gd name="connsiteX5" fmla="*/ 82550 w 134377"/>
                  <a:gd name="connsiteY5" fmla="*/ 103537 h 259556"/>
                  <a:gd name="connsiteX6" fmla="*/ 82550 w 134377"/>
                  <a:gd name="connsiteY6" fmla="*/ 147987 h 259556"/>
                  <a:gd name="connsiteX7" fmla="*/ 82550 w 134377"/>
                  <a:gd name="connsiteY7" fmla="*/ 179737 h 259556"/>
                  <a:gd name="connsiteX8" fmla="*/ 79375 w 134377"/>
                  <a:gd name="connsiteY8" fmla="*/ 208312 h 259556"/>
                  <a:gd name="connsiteX9" fmla="*/ 82550 w 134377"/>
                  <a:gd name="connsiteY9" fmla="*/ 221012 h 259556"/>
                  <a:gd name="connsiteX10" fmla="*/ 107950 w 134377"/>
                  <a:gd name="connsiteY10" fmla="*/ 236887 h 259556"/>
                  <a:gd name="connsiteX11" fmla="*/ 133350 w 134377"/>
                  <a:gd name="connsiteY11" fmla="*/ 259112 h 259556"/>
                  <a:gd name="connsiteX12" fmla="*/ 127000 w 134377"/>
                  <a:gd name="connsiteY12" fmla="*/ 249587 h 2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377" h="259556">
                    <a:moveTo>
                      <a:pt x="0" y="59087"/>
                    </a:moveTo>
                    <a:cubicBezTo>
                      <a:pt x="12435" y="36597"/>
                      <a:pt x="24871" y="14108"/>
                      <a:pt x="34925" y="5112"/>
                    </a:cubicBezTo>
                    <a:cubicBezTo>
                      <a:pt x="44979" y="-3884"/>
                      <a:pt x="53446" y="879"/>
                      <a:pt x="60325" y="5112"/>
                    </a:cubicBezTo>
                    <a:cubicBezTo>
                      <a:pt x="67204" y="9345"/>
                      <a:pt x="72496" y="20458"/>
                      <a:pt x="76200" y="30512"/>
                    </a:cubicBezTo>
                    <a:cubicBezTo>
                      <a:pt x="79904" y="40566"/>
                      <a:pt x="81492" y="53266"/>
                      <a:pt x="82550" y="65437"/>
                    </a:cubicBezTo>
                    <a:cubicBezTo>
                      <a:pt x="83608" y="77608"/>
                      <a:pt x="82550" y="103537"/>
                      <a:pt x="82550" y="103537"/>
                    </a:cubicBezTo>
                    <a:lnTo>
                      <a:pt x="82550" y="147987"/>
                    </a:lnTo>
                    <a:cubicBezTo>
                      <a:pt x="82550" y="160687"/>
                      <a:pt x="83079" y="169683"/>
                      <a:pt x="82550" y="179737"/>
                    </a:cubicBezTo>
                    <a:cubicBezTo>
                      <a:pt x="82021" y="189791"/>
                      <a:pt x="79375" y="208312"/>
                      <a:pt x="79375" y="208312"/>
                    </a:cubicBezTo>
                    <a:cubicBezTo>
                      <a:pt x="79375" y="215191"/>
                      <a:pt x="77788" y="216250"/>
                      <a:pt x="82550" y="221012"/>
                    </a:cubicBezTo>
                    <a:cubicBezTo>
                      <a:pt x="87312" y="225774"/>
                      <a:pt x="99483" y="230537"/>
                      <a:pt x="107950" y="236887"/>
                    </a:cubicBezTo>
                    <a:cubicBezTo>
                      <a:pt x="116417" y="243237"/>
                      <a:pt x="130175" y="256995"/>
                      <a:pt x="133350" y="259112"/>
                    </a:cubicBezTo>
                    <a:cubicBezTo>
                      <a:pt x="136525" y="261229"/>
                      <a:pt x="131762" y="255408"/>
                      <a:pt x="127000" y="24958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EC6D5204-709B-F940-ACDA-D5E787A2B106}"/>
                  </a:ext>
                </a:extLst>
              </p:cNvPr>
              <p:cNvSpPr/>
              <p:nvPr/>
            </p:nvSpPr>
            <p:spPr>
              <a:xfrm>
                <a:off x="4603296" y="463874"/>
                <a:ext cx="92075" cy="301625"/>
              </a:xfrm>
              <a:custGeom>
                <a:avLst/>
                <a:gdLst>
                  <a:gd name="connsiteX0" fmla="*/ 92075 w 92075"/>
                  <a:gd name="connsiteY0" fmla="*/ 301625 h 301625"/>
                  <a:gd name="connsiteX1" fmla="*/ 47625 w 92075"/>
                  <a:gd name="connsiteY1" fmla="*/ 254000 h 301625"/>
                  <a:gd name="connsiteX2" fmla="*/ 44450 w 92075"/>
                  <a:gd name="connsiteY2" fmla="*/ 222250 h 301625"/>
                  <a:gd name="connsiteX3" fmla="*/ 44450 w 92075"/>
                  <a:gd name="connsiteY3" fmla="*/ 177800 h 301625"/>
                  <a:gd name="connsiteX4" fmla="*/ 38100 w 92075"/>
                  <a:gd name="connsiteY4" fmla="*/ 130175 h 301625"/>
                  <a:gd name="connsiteX5" fmla="*/ 31750 w 92075"/>
                  <a:gd name="connsiteY5" fmla="*/ 79375 h 301625"/>
                  <a:gd name="connsiteX6" fmla="*/ 28575 w 92075"/>
                  <a:gd name="connsiteY6" fmla="*/ 44450 h 301625"/>
                  <a:gd name="connsiteX7" fmla="*/ 22225 w 92075"/>
                  <a:gd name="connsiteY7" fmla="*/ 19050 h 301625"/>
                  <a:gd name="connsiteX8" fmla="*/ 0 w 92075"/>
                  <a:gd name="connsiteY8" fmla="*/ 0 h 301625"/>
                  <a:gd name="connsiteX9" fmla="*/ 0 w 92075"/>
                  <a:gd name="connsiteY9" fmla="*/ 0 h 3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075" h="301625">
                    <a:moveTo>
                      <a:pt x="92075" y="301625"/>
                    </a:moveTo>
                    <a:cubicBezTo>
                      <a:pt x="73818" y="284427"/>
                      <a:pt x="55562" y="267229"/>
                      <a:pt x="47625" y="254000"/>
                    </a:cubicBezTo>
                    <a:cubicBezTo>
                      <a:pt x="39688" y="240771"/>
                      <a:pt x="44979" y="234950"/>
                      <a:pt x="44450" y="222250"/>
                    </a:cubicBezTo>
                    <a:cubicBezTo>
                      <a:pt x="43921" y="209550"/>
                      <a:pt x="45508" y="193146"/>
                      <a:pt x="44450" y="177800"/>
                    </a:cubicBezTo>
                    <a:cubicBezTo>
                      <a:pt x="43392" y="162454"/>
                      <a:pt x="40217" y="146579"/>
                      <a:pt x="38100" y="130175"/>
                    </a:cubicBezTo>
                    <a:cubicBezTo>
                      <a:pt x="35983" y="113771"/>
                      <a:pt x="33337" y="93662"/>
                      <a:pt x="31750" y="79375"/>
                    </a:cubicBezTo>
                    <a:cubicBezTo>
                      <a:pt x="30163" y="65088"/>
                      <a:pt x="30162" y="54504"/>
                      <a:pt x="28575" y="44450"/>
                    </a:cubicBezTo>
                    <a:cubicBezTo>
                      <a:pt x="26988" y="34396"/>
                      <a:pt x="26987" y="26458"/>
                      <a:pt x="22225" y="19050"/>
                    </a:cubicBezTo>
                    <a:cubicBezTo>
                      <a:pt x="17462" y="11642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8C2FE43F-D207-344C-B6F8-76E5A92FE334}"/>
                  </a:ext>
                </a:extLst>
              </p:cNvPr>
              <p:cNvSpPr/>
              <p:nvPr/>
            </p:nvSpPr>
            <p:spPr>
              <a:xfrm>
                <a:off x="4722770" y="428949"/>
                <a:ext cx="23401" cy="260350"/>
              </a:xfrm>
              <a:custGeom>
                <a:avLst/>
                <a:gdLst>
                  <a:gd name="connsiteX0" fmla="*/ 17051 w 23401"/>
                  <a:gd name="connsiteY0" fmla="*/ 260350 h 260350"/>
                  <a:gd name="connsiteX1" fmla="*/ 1176 w 23401"/>
                  <a:gd name="connsiteY1" fmla="*/ 190500 h 260350"/>
                  <a:gd name="connsiteX2" fmla="*/ 1176 w 23401"/>
                  <a:gd name="connsiteY2" fmla="*/ 133350 h 260350"/>
                  <a:gd name="connsiteX3" fmla="*/ 1176 w 23401"/>
                  <a:gd name="connsiteY3" fmla="*/ 66675 h 260350"/>
                  <a:gd name="connsiteX4" fmla="*/ 17051 w 23401"/>
                  <a:gd name="connsiteY4" fmla="*/ 19050 h 260350"/>
                  <a:gd name="connsiteX5" fmla="*/ 23401 w 23401"/>
                  <a:gd name="connsiteY5" fmla="*/ 0 h 26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01" h="260350">
                    <a:moveTo>
                      <a:pt x="17051" y="260350"/>
                    </a:moveTo>
                    <a:cubicBezTo>
                      <a:pt x="10436" y="236008"/>
                      <a:pt x="3822" y="211667"/>
                      <a:pt x="1176" y="190500"/>
                    </a:cubicBezTo>
                    <a:cubicBezTo>
                      <a:pt x="-1470" y="169333"/>
                      <a:pt x="1176" y="133350"/>
                      <a:pt x="1176" y="133350"/>
                    </a:cubicBezTo>
                    <a:cubicBezTo>
                      <a:pt x="1176" y="112713"/>
                      <a:pt x="-1470" y="85725"/>
                      <a:pt x="1176" y="66675"/>
                    </a:cubicBezTo>
                    <a:cubicBezTo>
                      <a:pt x="3822" y="47625"/>
                      <a:pt x="17051" y="19050"/>
                      <a:pt x="17051" y="19050"/>
                    </a:cubicBezTo>
                    <a:lnTo>
                      <a:pt x="23401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E3D8555B-AA32-054D-84A8-4E26E7D435C5}"/>
                  </a:ext>
                </a:extLst>
              </p:cNvPr>
              <p:cNvSpPr/>
              <p:nvPr/>
            </p:nvSpPr>
            <p:spPr>
              <a:xfrm>
                <a:off x="4920796" y="861906"/>
                <a:ext cx="88307" cy="106793"/>
              </a:xfrm>
              <a:custGeom>
                <a:avLst/>
                <a:gdLst>
                  <a:gd name="connsiteX0" fmla="*/ 0 w 88307"/>
                  <a:gd name="connsiteY0" fmla="*/ 106793 h 106793"/>
                  <a:gd name="connsiteX1" fmla="*/ 34925 w 88307"/>
                  <a:gd name="connsiteY1" fmla="*/ 59168 h 106793"/>
                  <a:gd name="connsiteX2" fmla="*/ 82550 w 88307"/>
                  <a:gd name="connsiteY2" fmla="*/ 5193 h 106793"/>
                  <a:gd name="connsiteX3" fmla="*/ 85725 w 88307"/>
                  <a:gd name="connsiteY3" fmla="*/ 5193 h 10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307" h="106793">
                    <a:moveTo>
                      <a:pt x="0" y="106793"/>
                    </a:moveTo>
                    <a:cubicBezTo>
                      <a:pt x="10583" y="91447"/>
                      <a:pt x="21167" y="76101"/>
                      <a:pt x="34925" y="59168"/>
                    </a:cubicBezTo>
                    <a:cubicBezTo>
                      <a:pt x="48683" y="42235"/>
                      <a:pt x="74083" y="14189"/>
                      <a:pt x="82550" y="5193"/>
                    </a:cubicBezTo>
                    <a:cubicBezTo>
                      <a:pt x="91017" y="-3803"/>
                      <a:pt x="88371" y="695"/>
                      <a:pt x="85725" y="519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6B14887B-400C-384F-8D5B-47156D645F84}"/>
                  </a:ext>
                </a:extLst>
              </p:cNvPr>
              <p:cNvSpPr/>
              <p:nvPr/>
            </p:nvSpPr>
            <p:spPr>
              <a:xfrm>
                <a:off x="5781973" y="1933051"/>
                <a:ext cx="764345" cy="537446"/>
              </a:xfrm>
              <a:prstGeom prst="roundRect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796B6DA0-297F-CA47-985E-BD551C7FB678}"/>
                  </a:ext>
                </a:extLst>
              </p:cNvPr>
              <p:cNvSpPr/>
              <p:nvPr/>
            </p:nvSpPr>
            <p:spPr>
              <a:xfrm>
                <a:off x="6352618" y="1746483"/>
                <a:ext cx="318546" cy="392851"/>
              </a:xfrm>
              <a:custGeom>
                <a:avLst/>
                <a:gdLst>
                  <a:gd name="connsiteX0" fmla="*/ 189057 w 339968"/>
                  <a:gd name="connsiteY0" fmla="*/ 346285 h 351962"/>
                  <a:gd name="connsiteX1" fmla="*/ 335107 w 339968"/>
                  <a:gd name="connsiteY1" fmla="*/ 120860 h 351962"/>
                  <a:gd name="connsiteX2" fmla="*/ 277957 w 339968"/>
                  <a:gd name="connsiteY2" fmla="*/ 210 h 351962"/>
                  <a:gd name="connsiteX3" fmla="*/ 17607 w 339968"/>
                  <a:gd name="connsiteY3" fmla="*/ 92285 h 351962"/>
                  <a:gd name="connsiteX4" fmla="*/ 23957 w 339968"/>
                  <a:gd name="connsiteY4" fmla="*/ 117685 h 351962"/>
                  <a:gd name="connsiteX5" fmla="*/ 27132 w 339968"/>
                  <a:gd name="connsiteY5" fmla="*/ 136735 h 351962"/>
                  <a:gd name="connsiteX6" fmla="*/ 23957 w 339968"/>
                  <a:gd name="connsiteY6" fmla="*/ 168485 h 351962"/>
                  <a:gd name="connsiteX7" fmla="*/ 30307 w 339968"/>
                  <a:gd name="connsiteY7" fmla="*/ 200235 h 351962"/>
                  <a:gd name="connsiteX8" fmla="*/ 71582 w 339968"/>
                  <a:gd name="connsiteY8" fmla="*/ 247860 h 351962"/>
                  <a:gd name="connsiteX9" fmla="*/ 119207 w 339968"/>
                  <a:gd name="connsiteY9" fmla="*/ 282785 h 351962"/>
                  <a:gd name="connsiteX10" fmla="*/ 189057 w 339968"/>
                  <a:gd name="connsiteY10" fmla="*/ 346285 h 351962"/>
                  <a:gd name="connsiteX0" fmla="*/ 189057 w 340568"/>
                  <a:gd name="connsiteY0" fmla="*/ 346499 h 352176"/>
                  <a:gd name="connsiteX1" fmla="*/ 335107 w 340568"/>
                  <a:gd name="connsiteY1" fmla="*/ 121074 h 352176"/>
                  <a:gd name="connsiteX2" fmla="*/ 306532 w 340568"/>
                  <a:gd name="connsiteY2" fmla="*/ 60749 h 352176"/>
                  <a:gd name="connsiteX3" fmla="*/ 277957 w 340568"/>
                  <a:gd name="connsiteY3" fmla="*/ 424 h 352176"/>
                  <a:gd name="connsiteX4" fmla="*/ 17607 w 340568"/>
                  <a:gd name="connsiteY4" fmla="*/ 92499 h 352176"/>
                  <a:gd name="connsiteX5" fmla="*/ 23957 w 340568"/>
                  <a:gd name="connsiteY5" fmla="*/ 117899 h 352176"/>
                  <a:gd name="connsiteX6" fmla="*/ 27132 w 340568"/>
                  <a:gd name="connsiteY6" fmla="*/ 136949 h 352176"/>
                  <a:gd name="connsiteX7" fmla="*/ 23957 w 340568"/>
                  <a:gd name="connsiteY7" fmla="*/ 168699 h 352176"/>
                  <a:gd name="connsiteX8" fmla="*/ 30307 w 340568"/>
                  <a:gd name="connsiteY8" fmla="*/ 200449 h 352176"/>
                  <a:gd name="connsiteX9" fmla="*/ 71582 w 340568"/>
                  <a:gd name="connsiteY9" fmla="*/ 248074 h 352176"/>
                  <a:gd name="connsiteX10" fmla="*/ 119207 w 340568"/>
                  <a:gd name="connsiteY10" fmla="*/ 282999 h 352176"/>
                  <a:gd name="connsiteX11" fmla="*/ 189057 w 340568"/>
                  <a:gd name="connsiteY11" fmla="*/ 346499 h 352176"/>
                  <a:gd name="connsiteX0" fmla="*/ 184381 w 335892"/>
                  <a:gd name="connsiteY0" fmla="*/ 362272 h 367949"/>
                  <a:gd name="connsiteX1" fmla="*/ 330431 w 335892"/>
                  <a:gd name="connsiteY1" fmla="*/ 136847 h 367949"/>
                  <a:gd name="connsiteX2" fmla="*/ 301856 w 335892"/>
                  <a:gd name="connsiteY2" fmla="*/ 76522 h 367949"/>
                  <a:gd name="connsiteX3" fmla="*/ 209781 w 335892"/>
                  <a:gd name="connsiteY3" fmla="*/ 322 h 367949"/>
                  <a:gd name="connsiteX4" fmla="*/ 12931 w 335892"/>
                  <a:gd name="connsiteY4" fmla="*/ 108272 h 367949"/>
                  <a:gd name="connsiteX5" fmla="*/ 19281 w 335892"/>
                  <a:gd name="connsiteY5" fmla="*/ 133672 h 367949"/>
                  <a:gd name="connsiteX6" fmla="*/ 22456 w 335892"/>
                  <a:gd name="connsiteY6" fmla="*/ 152722 h 367949"/>
                  <a:gd name="connsiteX7" fmla="*/ 19281 w 335892"/>
                  <a:gd name="connsiteY7" fmla="*/ 184472 h 367949"/>
                  <a:gd name="connsiteX8" fmla="*/ 25631 w 335892"/>
                  <a:gd name="connsiteY8" fmla="*/ 216222 h 367949"/>
                  <a:gd name="connsiteX9" fmla="*/ 66906 w 335892"/>
                  <a:gd name="connsiteY9" fmla="*/ 263847 h 367949"/>
                  <a:gd name="connsiteX10" fmla="*/ 114531 w 335892"/>
                  <a:gd name="connsiteY10" fmla="*/ 298772 h 367949"/>
                  <a:gd name="connsiteX11" fmla="*/ 184381 w 335892"/>
                  <a:gd name="connsiteY11" fmla="*/ 362272 h 367949"/>
                  <a:gd name="connsiteX0" fmla="*/ 185080 w 336591"/>
                  <a:gd name="connsiteY0" fmla="*/ 384415 h 390092"/>
                  <a:gd name="connsiteX1" fmla="*/ 331130 w 336591"/>
                  <a:gd name="connsiteY1" fmla="*/ 158990 h 390092"/>
                  <a:gd name="connsiteX2" fmla="*/ 302555 w 336591"/>
                  <a:gd name="connsiteY2" fmla="*/ 98665 h 390092"/>
                  <a:gd name="connsiteX3" fmla="*/ 220005 w 336591"/>
                  <a:gd name="connsiteY3" fmla="*/ 240 h 390092"/>
                  <a:gd name="connsiteX4" fmla="*/ 13630 w 336591"/>
                  <a:gd name="connsiteY4" fmla="*/ 130415 h 390092"/>
                  <a:gd name="connsiteX5" fmla="*/ 19980 w 336591"/>
                  <a:gd name="connsiteY5" fmla="*/ 155815 h 390092"/>
                  <a:gd name="connsiteX6" fmla="*/ 23155 w 336591"/>
                  <a:gd name="connsiteY6" fmla="*/ 174865 h 390092"/>
                  <a:gd name="connsiteX7" fmla="*/ 19980 w 336591"/>
                  <a:gd name="connsiteY7" fmla="*/ 206615 h 390092"/>
                  <a:gd name="connsiteX8" fmla="*/ 26330 w 336591"/>
                  <a:gd name="connsiteY8" fmla="*/ 238365 h 390092"/>
                  <a:gd name="connsiteX9" fmla="*/ 67605 w 336591"/>
                  <a:gd name="connsiteY9" fmla="*/ 285990 h 390092"/>
                  <a:gd name="connsiteX10" fmla="*/ 115230 w 336591"/>
                  <a:gd name="connsiteY10" fmla="*/ 320915 h 390092"/>
                  <a:gd name="connsiteX11" fmla="*/ 185080 w 336591"/>
                  <a:gd name="connsiteY11" fmla="*/ 384415 h 390092"/>
                  <a:gd name="connsiteX0" fmla="*/ 185080 w 338423"/>
                  <a:gd name="connsiteY0" fmla="*/ 384415 h 390092"/>
                  <a:gd name="connsiteX1" fmla="*/ 331130 w 338423"/>
                  <a:gd name="connsiteY1" fmla="*/ 158990 h 390092"/>
                  <a:gd name="connsiteX2" fmla="*/ 312080 w 338423"/>
                  <a:gd name="connsiteY2" fmla="*/ 98665 h 390092"/>
                  <a:gd name="connsiteX3" fmla="*/ 220005 w 338423"/>
                  <a:gd name="connsiteY3" fmla="*/ 240 h 390092"/>
                  <a:gd name="connsiteX4" fmla="*/ 13630 w 338423"/>
                  <a:gd name="connsiteY4" fmla="*/ 130415 h 390092"/>
                  <a:gd name="connsiteX5" fmla="*/ 19980 w 338423"/>
                  <a:gd name="connsiteY5" fmla="*/ 155815 h 390092"/>
                  <a:gd name="connsiteX6" fmla="*/ 23155 w 338423"/>
                  <a:gd name="connsiteY6" fmla="*/ 174865 h 390092"/>
                  <a:gd name="connsiteX7" fmla="*/ 19980 w 338423"/>
                  <a:gd name="connsiteY7" fmla="*/ 206615 h 390092"/>
                  <a:gd name="connsiteX8" fmla="*/ 26330 w 338423"/>
                  <a:gd name="connsiteY8" fmla="*/ 238365 h 390092"/>
                  <a:gd name="connsiteX9" fmla="*/ 67605 w 338423"/>
                  <a:gd name="connsiteY9" fmla="*/ 285990 h 390092"/>
                  <a:gd name="connsiteX10" fmla="*/ 115230 w 338423"/>
                  <a:gd name="connsiteY10" fmla="*/ 320915 h 390092"/>
                  <a:gd name="connsiteX11" fmla="*/ 185080 w 338423"/>
                  <a:gd name="connsiteY11" fmla="*/ 384415 h 390092"/>
                  <a:gd name="connsiteX0" fmla="*/ 185080 w 338423"/>
                  <a:gd name="connsiteY0" fmla="*/ 384415 h 392653"/>
                  <a:gd name="connsiteX1" fmla="*/ 331130 w 338423"/>
                  <a:gd name="connsiteY1" fmla="*/ 158990 h 392653"/>
                  <a:gd name="connsiteX2" fmla="*/ 312080 w 338423"/>
                  <a:gd name="connsiteY2" fmla="*/ 98665 h 392653"/>
                  <a:gd name="connsiteX3" fmla="*/ 220005 w 338423"/>
                  <a:gd name="connsiteY3" fmla="*/ 240 h 392653"/>
                  <a:gd name="connsiteX4" fmla="*/ 13630 w 338423"/>
                  <a:gd name="connsiteY4" fmla="*/ 130415 h 392653"/>
                  <a:gd name="connsiteX5" fmla="*/ 19980 w 338423"/>
                  <a:gd name="connsiteY5" fmla="*/ 155815 h 392653"/>
                  <a:gd name="connsiteX6" fmla="*/ 23155 w 338423"/>
                  <a:gd name="connsiteY6" fmla="*/ 174865 h 392653"/>
                  <a:gd name="connsiteX7" fmla="*/ 19980 w 338423"/>
                  <a:gd name="connsiteY7" fmla="*/ 206615 h 392653"/>
                  <a:gd name="connsiteX8" fmla="*/ 26330 w 338423"/>
                  <a:gd name="connsiteY8" fmla="*/ 238365 h 392653"/>
                  <a:gd name="connsiteX9" fmla="*/ 67605 w 338423"/>
                  <a:gd name="connsiteY9" fmla="*/ 285990 h 392653"/>
                  <a:gd name="connsiteX10" fmla="*/ 118405 w 338423"/>
                  <a:gd name="connsiteY10" fmla="*/ 339965 h 392653"/>
                  <a:gd name="connsiteX11" fmla="*/ 185080 w 338423"/>
                  <a:gd name="connsiteY11" fmla="*/ 384415 h 392653"/>
                  <a:gd name="connsiteX0" fmla="*/ 185080 w 338423"/>
                  <a:gd name="connsiteY0" fmla="*/ 384415 h 393000"/>
                  <a:gd name="connsiteX1" fmla="*/ 331130 w 338423"/>
                  <a:gd name="connsiteY1" fmla="*/ 158990 h 393000"/>
                  <a:gd name="connsiteX2" fmla="*/ 312080 w 338423"/>
                  <a:gd name="connsiteY2" fmla="*/ 98665 h 393000"/>
                  <a:gd name="connsiteX3" fmla="*/ 220005 w 338423"/>
                  <a:gd name="connsiteY3" fmla="*/ 240 h 393000"/>
                  <a:gd name="connsiteX4" fmla="*/ 13630 w 338423"/>
                  <a:gd name="connsiteY4" fmla="*/ 130415 h 393000"/>
                  <a:gd name="connsiteX5" fmla="*/ 19980 w 338423"/>
                  <a:gd name="connsiteY5" fmla="*/ 155815 h 393000"/>
                  <a:gd name="connsiteX6" fmla="*/ 23155 w 338423"/>
                  <a:gd name="connsiteY6" fmla="*/ 174865 h 393000"/>
                  <a:gd name="connsiteX7" fmla="*/ 19980 w 338423"/>
                  <a:gd name="connsiteY7" fmla="*/ 206615 h 393000"/>
                  <a:gd name="connsiteX8" fmla="*/ 26330 w 338423"/>
                  <a:gd name="connsiteY8" fmla="*/ 238365 h 393000"/>
                  <a:gd name="connsiteX9" fmla="*/ 58080 w 338423"/>
                  <a:gd name="connsiteY9" fmla="*/ 282815 h 393000"/>
                  <a:gd name="connsiteX10" fmla="*/ 118405 w 338423"/>
                  <a:gd name="connsiteY10" fmla="*/ 339965 h 393000"/>
                  <a:gd name="connsiteX11" fmla="*/ 185080 w 338423"/>
                  <a:gd name="connsiteY11" fmla="*/ 384415 h 393000"/>
                  <a:gd name="connsiteX0" fmla="*/ 166407 w 319750"/>
                  <a:gd name="connsiteY0" fmla="*/ 384266 h 392851"/>
                  <a:gd name="connsiteX1" fmla="*/ 312457 w 319750"/>
                  <a:gd name="connsiteY1" fmla="*/ 158841 h 392851"/>
                  <a:gd name="connsiteX2" fmla="*/ 293407 w 319750"/>
                  <a:gd name="connsiteY2" fmla="*/ 98516 h 392851"/>
                  <a:gd name="connsiteX3" fmla="*/ 201332 w 319750"/>
                  <a:gd name="connsiteY3" fmla="*/ 91 h 392851"/>
                  <a:gd name="connsiteX4" fmla="*/ 29882 w 319750"/>
                  <a:gd name="connsiteY4" fmla="*/ 117566 h 392851"/>
                  <a:gd name="connsiteX5" fmla="*/ 1307 w 319750"/>
                  <a:gd name="connsiteY5" fmla="*/ 155666 h 392851"/>
                  <a:gd name="connsiteX6" fmla="*/ 4482 w 319750"/>
                  <a:gd name="connsiteY6" fmla="*/ 174716 h 392851"/>
                  <a:gd name="connsiteX7" fmla="*/ 1307 w 319750"/>
                  <a:gd name="connsiteY7" fmla="*/ 206466 h 392851"/>
                  <a:gd name="connsiteX8" fmla="*/ 7657 w 319750"/>
                  <a:gd name="connsiteY8" fmla="*/ 238216 h 392851"/>
                  <a:gd name="connsiteX9" fmla="*/ 39407 w 319750"/>
                  <a:gd name="connsiteY9" fmla="*/ 282666 h 392851"/>
                  <a:gd name="connsiteX10" fmla="*/ 99732 w 319750"/>
                  <a:gd name="connsiteY10" fmla="*/ 339816 h 392851"/>
                  <a:gd name="connsiteX11" fmla="*/ 166407 w 319750"/>
                  <a:gd name="connsiteY11" fmla="*/ 384266 h 392851"/>
                  <a:gd name="connsiteX0" fmla="*/ 165203 w 318546"/>
                  <a:gd name="connsiteY0" fmla="*/ 384266 h 392851"/>
                  <a:gd name="connsiteX1" fmla="*/ 311253 w 318546"/>
                  <a:gd name="connsiteY1" fmla="*/ 158841 h 392851"/>
                  <a:gd name="connsiteX2" fmla="*/ 292203 w 318546"/>
                  <a:gd name="connsiteY2" fmla="*/ 98516 h 392851"/>
                  <a:gd name="connsiteX3" fmla="*/ 200128 w 318546"/>
                  <a:gd name="connsiteY3" fmla="*/ 91 h 392851"/>
                  <a:gd name="connsiteX4" fmla="*/ 28678 w 318546"/>
                  <a:gd name="connsiteY4" fmla="*/ 117566 h 392851"/>
                  <a:gd name="connsiteX5" fmla="*/ 12803 w 318546"/>
                  <a:gd name="connsiteY5" fmla="*/ 158841 h 392851"/>
                  <a:gd name="connsiteX6" fmla="*/ 3278 w 318546"/>
                  <a:gd name="connsiteY6" fmla="*/ 174716 h 392851"/>
                  <a:gd name="connsiteX7" fmla="*/ 103 w 318546"/>
                  <a:gd name="connsiteY7" fmla="*/ 206466 h 392851"/>
                  <a:gd name="connsiteX8" fmla="*/ 6453 w 318546"/>
                  <a:gd name="connsiteY8" fmla="*/ 238216 h 392851"/>
                  <a:gd name="connsiteX9" fmla="*/ 38203 w 318546"/>
                  <a:gd name="connsiteY9" fmla="*/ 282666 h 392851"/>
                  <a:gd name="connsiteX10" fmla="*/ 98528 w 318546"/>
                  <a:gd name="connsiteY10" fmla="*/ 339816 h 392851"/>
                  <a:gd name="connsiteX11" fmla="*/ 165203 w 318546"/>
                  <a:gd name="connsiteY11" fmla="*/ 384266 h 39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546" h="392851">
                    <a:moveTo>
                      <a:pt x="165203" y="384266"/>
                    </a:moveTo>
                    <a:cubicBezTo>
                      <a:pt x="200657" y="354104"/>
                      <a:pt x="290086" y="206466"/>
                      <a:pt x="311253" y="158841"/>
                    </a:cubicBezTo>
                    <a:cubicBezTo>
                      <a:pt x="332420" y="111216"/>
                      <a:pt x="301728" y="118624"/>
                      <a:pt x="292203" y="98516"/>
                    </a:cubicBezTo>
                    <a:cubicBezTo>
                      <a:pt x="282678" y="78408"/>
                      <a:pt x="244049" y="-3084"/>
                      <a:pt x="200128" y="91"/>
                    </a:cubicBezTo>
                    <a:cubicBezTo>
                      <a:pt x="156207" y="3266"/>
                      <a:pt x="59899" y="91108"/>
                      <a:pt x="28678" y="117566"/>
                    </a:cubicBezTo>
                    <a:cubicBezTo>
                      <a:pt x="-2543" y="144024"/>
                      <a:pt x="17036" y="149316"/>
                      <a:pt x="12803" y="158841"/>
                    </a:cubicBezTo>
                    <a:cubicBezTo>
                      <a:pt x="8570" y="168366"/>
                      <a:pt x="5395" y="166779"/>
                      <a:pt x="3278" y="174716"/>
                    </a:cubicBezTo>
                    <a:cubicBezTo>
                      <a:pt x="1161" y="182653"/>
                      <a:pt x="-426" y="195883"/>
                      <a:pt x="103" y="206466"/>
                    </a:cubicBezTo>
                    <a:cubicBezTo>
                      <a:pt x="632" y="217049"/>
                      <a:pt x="103" y="225516"/>
                      <a:pt x="6453" y="238216"/>
                    </a:cubicBezTo>
                    <a:cubicBezTo>
                      <a:pt x="12803" y="250916"/>
                      <a:pt x="23386" y="268908"/>
                      <a:pt x="38203" y="282666"/>
                    </a:cubicBezTo>
                    <a:cubicBezTo>
                      <a:pt x="53020" y="296424"/>
                      <a:pt x="77361" y="322883"/>
                      <a:pt x="98528" y="339816"/>
                    </a:cubicBezTo>
                    <a:cubicBezTo>
                      <a:pt x="119695" y="356749"/>
                      <a:pt x="129749" y="414428"/>
                      <a:pt x="165203" y="38426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1EFE5861-7EE4-624E-835C-42E80A4368A3}"/>
                  </a:ext>
                </a:extLst>
              </p:cNvPr>
              <p:cNvSpPr/>
              <p:nvPr/>
            </p:nvSpPr>
            <p:spPr>
              <a:xfrm>
                <a:off x="5736675" y="1761857"/>
                <a:ext cx="314368" cy="326094"/>
              </a:xfrm>
              <a:custGeom>
                <a:avLst/>
                <a:gdLst>
                  <a:gd name="connsiteX0" fmla="*/ 3328 w 302765"/>
                  <a:gd name="connsiteY0" fmla="*/ 108049 h 330686"/>
                  <a:gd name="connsiteX1" fmla="*/ 60478 w 302765"/>
                  <a:gd name="connsiteY1" fmla="*/ 99 h 330686"/>
                  <a:gd name="connsiteX2" fmla="*/ 289078 w 302765"/>
                  <a:gd name="connsiteY2" fmla="*/ 88999 h 330686"/>
                  <a:gd name="connsiteX3" fmla="*/ 276378 w 302765"/>
                  <a:gd name="connsiteY3" fmla="*/ 111224 h 330686"/>
                  <a:gd name="connsiteX4" fmla="*/ 273203 w 302765"/>
                  <a:gd name="connsiteY4" fmla="*/ 142974 h 330686"/>
                  <a:gd name="connsiteX5" fmla="*/ 266853 w 302765"/>
                  <a:gd name="connsiteY5" fmla="*/ 174724 h 330686"/>
                  <a:gd name="connsiteX6" fmla="*/ 133503 w 302765"/>
                  <a:gd name="connsiteY6" fmla="*/ 330299 h 330686"/>
                  <a:gd name="connsiteX7" fmla="*/ 3328 w 302765"/>
                  <a:gd name="connsiteY7" fmla="*/ 108049 h 330686"/>
                  <a:gd name="connsiteX0" fmla="*/ 4008 w 303445"/>
                  <a:gd name="connsiteY0" fmla="*/ 109792 h 332429"/>
                  <a:gd name="connsiteX1" fmla="*/ 35758 w 303445"/>
                  <a:gd name="connsiteY1" fmla="*/ 36767 h 332429"/>
                  <a:gd name="connsiteX2" fmla="*/ 61158 w 303445"/>
                  <a:gd name="connsiteY2" fmla="*/ 1842 h 332429"/>
                  <a:gd name="connsiteX3" fmla="*/ 289758 w 303445"/>
                  <a:gd name="connsiteY3" fmla="*/ 90742 h 332429"/>
                  <a:gd name="connsiteX4" fmla="*/ 277058 w 303445"/>
                  <a:gd name="connsiteY4" fmla="*/ 112967 h 332429"/>
                  <a:gd name="connsiteX5" fmla="*/ 273883 w 303445"/>
                  <a:gd name="connsiteY5" fmla="*/ 144717 h 332429"/>
                  <a:gd name="connsiteX6" fmla="*/ 267533 w 303445"/>
                  <a:gd name="connsiteY6" fmla="*/ 176467 h 332429"/>
                  <a:gd name="connsiteX7" fmla="*/ 134183 w 303445"/>
                  <a:gd name="connsiteY7" fmla="*/ 332042 h 332429"/>
                  <a:gd name="connsiteX8" fmla="*/ 4008 w 303445"/>
                  <a:gd name="connsiteY8" fmla="*/ 109792 h 332429"/>
                  <a:gd name="connsiteX0" fmla="*/ 6904 w 306341"/>
                  <a:gd name="connsiteY0" fmla="*/ 108287 h 330924"/>
                  <a:gd name="connsiteX1" fmla="*/ 22779 w 306341"/>
                  <a:gd name="connsiteY1" fmla="*/ 60662 h 330924"/>
                  <a:gd name="connsiteX2" fmla="*/ 64054 w 306341"/>
                  <a:gd name="connsiteY2" fmla="*/ 337 h 330924"/>
                  <a:gd name="connsiteX3" fmla="*/ 292654 w 306341"/>
                  <a:gd name="connsiteY3" fmla="*/ 89237 h 330924"/>
                  <a:gd name="connsiteX4" fmla="*/ 279954 w 306341"/>
                  <a:gd name="connsiteY4" fmla="*/ 111462 h 330924"/>
                  <a:gd name="connsiteX5" fmla="*/ 276779 w 306341"/>
                  <a:gd name="connsiteY5" fmla="*/ 143212 h 330924"/>
                  <a:gd name="connsiteX6" fmla="*/ 270429 w 306341"/>
                  <a:gd name="connsiteY6" fmla="*/ 174962 h 330924"/>
                  <a:gd name="connsiteX7" fmla="*/ 137079 w 306341"/>
                  <a:gd name="connsiteY7" fmla="*/ 330537 h 330924"/>
                  <a:gd name="connsiteX8" fmla="*/ 6904 w 306341"/>
                  <a:gd name="connsiteY8" fmla="*/ 108287 h 330924"/>
                  <a:gd name="connsiteX0" fmla="*/ 6904 w 303818"/>
                  <a:gd name="connsiteY0" fmla="*/ 101985 h 324622"/>
                  <a:gd name="connsiteX1" fmla="*/ 22779 w 303818"/>
                  <a:gd name="connsiteY1" fmla="*/ 54360 h 324622"/>
                  <a:gd name="connsiteX2" fmla="*/ 98979 w 303818"/>
                  <a:gd name="connsiteY2" fmla="*/ 385 h 324622"/>
                  <a:gd name="connsiteX3" fmla="*/ 292654 w 303818"/>
                  <a:gd name="connsiteY3" fmla="*/ 82935 h 324622"/>
                  <a:gd name="connsiteX4" fmla="*/ 279954 w 303818"/>
                  <a:gd name="connsiteY4" fmla="*/ 105160 h 324622"/>
                  <a:gd name="connsiteX5" fmla="*/ 276779 w 303818"/>
                  <a:gd name="connsiteY5" fmla="*/ 136910 h 324622"/>
                  <a:gd name="connsiteX6" fmla="*/ 270429 w 303818"/>
                  <a:gd name="connsiteY6" fmla="*/ 168660 h 324622"/>
                  <a:gd name="connsiteX7" fmla="*/ 137079 w 303818"/>
                  <a:gd name="connsiteY7" fmla="*/ 324235 h 324622"/>
                  <a:gd name="connsiteX8" fmla="*/ 6904 w 303818"/>
                  <a:gd name="connsiteY8" fmla="*/ 101985 h 324622"/>
                  <a:gd name="connsiteX0" fmla="*/ 6904 w 303818"/>
                  <a:gd name="connsiteY0" fmla="*/ 105057 h 327694"/>
                  <a:gd name="connsiteX1" fmla="*/ 22779 w 303818"/>
                  <a:gd name="connsiteY1" fmla="*/ 57432 h 327694"/>
                  <a:gd name="connsiteX2" fmla="*/ 98979 w 303818"/>
                  <a:gd name="connsiteY2" fmla="*/ 3457 h 327694"/>
                  <a:gd name="connsiteX3" fmla="*/ 292654 w 303818"/>
                  <a:gd name="connsiteY3" fmla="*/ 86007 h 327694"/>
                  <a:gd name="connsiteX4" fmla="*/ 279954 w 303818"/>
                  <a:gd name="connsiteY4" fmla="*/ 108232 h 327694"/>
                  <a:gd name="connsiteX5" fmla="*/ 276779 w 303818"/>
                  <a:gd name="connsiteY5" fmla="*/ 139982 h 327694"/>
                  <a:gd name="connsiteX6" fmla="*/ 270429 w 303818"/>
                  <a:gd name="connsiteY6" fmla="*/ 171732 h 327694"/>
                  <a:gd name="connsiteX7" fmla="*/ 137079 w 303818"/>
                  <a:gd name="connsiteY7" fmla="*/ 327307 h 327694"/>
                  <a:gd name="connsiteX8" fmla="*/ 6904 w 303818"/>
                  <a:gd name="connsiteY8" fmla="*/ 105057 h 327694"/>
                  <a:gd name="connsiteX0" fmla="*/ 6904 w 303173"/>
                  <a:gd name="connsiteY0" fmla="*/ 105057 h 327694"/>
                  <a:gd name="connsiteX1" fmla="*/ 22779 w 303173"/>
                  <a:gd name="connsiteY1" fmla="*/ 57432 h 327694"/>
                  <a:gd name="connsiteX2" fmla="*/ 98979 w 303173"/>
                  <a:gd name="connsiteY2" fmla="*/ 3457 h 327694"/>
                  <a:gd name="connsiteX3" fmla="*/ 292654 w 303173"/>
                  <a:gd name="connsiteY3" fmla="*/ 86007 h 327694"/>
                  <a:gd name="connsiteX4" fmla="*/ 279954 w 303173"/>
                  <a:gd name="connsiteY4" fmla="*/ 108232 h 327694"/>
                  <a:gd name="connsiteX5" fmla="*/ 302179 w 303173"/>
                  <a:gd name="connsiteY5" fmla="*/ 146332 h 327694"/>
                  <a:gd name="connsiteX6" fmla="*/ 270429 w 303173"/>
                  <a:gd name="connsiteY6" fmla="*/ 171732 h 327694"/>
                  <a:gd name="connsiteX7" fmla="*/ 137079 w 303173"/>
                  <a:gd name="connsiteY7" fmla="*/ 327307 h 327694"/>
                  <a:gd name="connsiteX8" fmla="*/ 6904 w 303173"/>
                  <a:gd name="connsiteY8" fmla="*/ 105057 h 327694"/>
                  <a:gd name="connsiteX0" fmla="*/ 6904 w 316804"/>
                  <a:gd name="connsiteY0" fmla="*/ 105057 h 327694"/>
                  <a:gd name="connsiteX1" fmla="*/ 22779 w 316804"/>
                  <a:gd name="connsiteY1" fmla="*/ 57432 h 327694"/>
                  <a:gd name="connsiteX2" fmla="*/ 98979 w 316804"/>
                  <a:gd name="connsiteY2" fmla="*/ 3457 h 327694"/>
                  <a:gd name="connsiteX3" fmla="*/ 292654 w 316804"/>
                  <a:gd name="connsiteY3" fmla="*/ 86007 h 327694"/>
                  <a:gd name="connsiteX4" fmla="*/ 314879 w 316804"/>
                  <a:gd name="connsiteY4" fmla="*/ 111407 h 327694"/>
                  <a:gd name="connsiteX5" fmla="*/ 302179 w 316804"/>
                  <a:gd name="connsiteY5" fmla="*/ 146332 h 327694"/>
                  <a:gd name="connsiteX6" fmla="*/ 270429 w 316804"/>
                  <a:gd name="connsiteY6" fmla="*/ 171732 h 327694"/>
                  <a:gd name="connsiteX7" fmla="*/ 137079 w 316804"/>
                  <a:gd name="connsiteY7" fmla="*/ 327307 h 327694"/>
                  <a:gd name="connsiteX8" fmla="*/ 6904 w 316804"/>
                  <a:gd name="connsiteY8" fmla="*/ 105057 h 327694"/>
                  <a:gd name="connsiteX0" fmla="*/ 4468 w 314368"/>
                  <a:gd name="connsiteY0" fmla="*/ 103457 h 326094"/>
                  <a:gd name="connsiteX1" fmla="*/ 33043 w 314368"/>
                  <a:gd name="connsiteY1" fmla="*/ 33607 h 326094"/>
                  <a:gd name="connsiteX2" fmla="*/ 96543 w 314368"/>
                  <a:gd name="connsiteY2" fmla="*/ 1857 h 326094"/>
                  <a:gd name="connsiteX3" fmla="*/ 290218 w 314368"/>
                  <a:gd name="connsiteY3" fmla="*/ 84407 h 326094"/>
                  <a:gd name="connsiteX4" fmla="*/ 312443 w 314368"/>
                  <a:gd name="connsiteY4" fmla="*/ 109807 h 326094"/>
                  <a:gd name="connsiteX5" fmla="*/ 299743 w 314368"/>
                  <a:gd name="connsiteY5" fmla="*/ 144732 h 326094"/>
                  <a:gd name="connsiteX6" fmla="*/ 267993 w 314368"/>
                  <a:gd name="connsiteY6" fmla="*/ 170132 h 326094"/>
                  <a:gd name="connsiteX7" fmla="*/ 134643 w 314368"/>
                  <a:gd name="connsiteY7" fmla="*/ 325707 h 326094"/>
                  <a:gd name="connsiteX8" fmla="*/ 4468 w 314368"/>
                  <a:gd name="connsiteY8" fmla="*/ 103457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368" h="326094">
                    <a:moveTo>
                      <a:pt x="4468" y="103457"/>
                    </a:moveTo>
                    <a:cubicBezTo>
                      <a:pt x="-12465" y="54774"/>
                      <a:pt x="23518" y="51599"/>
                      <a:pt x="33043" y="33607"/>
                    </a:cubicBezTo>
                    <a:cubicBezTo>
                      <a:pt x="42568" y="15615"/>
                      <a:pt x="53681" y="-6610"/>
                      <a:pt x="96543" y="1857"/>
                    </a:cubicBezTo>
                    <a:cubicBezTo>
                      <a:pt x="139405" y="10324"/>
                      <a:pt x="254235" y="66415"/>
                      <a:pt x="290218" y="84407"/>
                    </a:cubicBezTo>
                    <a:cubicBezTo>
                      <a:pt x="326201" y="102399"/>
                      <a:pt x="310856" y="99753"/>
                      <a:pt x="312443" y="109807"/>
                    </a:cubicBezTo>
                    <a:cubicBezTo>
                      <a:pt x="314030" y="119861"/>
                      <a:pt x="307151" y="134678"/>
                      <a:pt x="299743" y="144732"/>
                    </a:cubicBezTo>
                    <a:cubicBezTo>
                      <a:pt x="292335" y="154786"/>
                      <a:pt x="291276" y="138911"/>
                      <a:pt x="267993" y="170132"/>
                    </a:cubicBezTo>
                    <a:cubicBezTo>
                      <a:pt x="244710" y="201353"/>
                      <a:pt x="176976" y="334174"/>
                      <a:pt x="134643" y="325707"/>
                    </a:cubicBezTo>
                    <a:cubicBezTo>
                      <a:pt x="92310" y="317240"/>
                      <a:pt x="21401" y="152140"/>
                      <a:pt x="4468" y="1034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327CDC0D-4F47-1244-A48D-36198D4676B5}"/>
                  </a:ext>
                </a:extLst>
              </p:cNvPr>
              <p:cNvSpPr/>
              <p:nvPr/>
            </p:nvSpPr>
            <p:spPr>
              <a:xfrm rot="342338">
                <a:off x="5475111" y="672889"/>
                <a:ext cx="1403062" cy="1193373"/>
              </a:xfrm>
              <a:custGeom>
                <a:avLst/>
                <a:gdLst>
                  <a:gd name="connsiteX0" fmla="*/ 754107 w 1403062"/>
                  <a:gd name="connsiteY0" fmla="*/ 417 h 1193373"/>
                  <a:gd name="connsiteX1" fmla="*/ 1045961 w 1403062"/>
                  <a:gd name="connsiteY1" fmla="*/ 84844 h 1193373"/>
                  <a:gd name="connsiteX2" fmla="*/ 1248892 w 1403062"/>
                  <a:gd name="connsiteY2" fmla="*/ 165830 h 1193373"/>
                  <a:gd name="connsiteX3" fmla="*/ 1302959 w 1403062"/>
                  <a:gd name="connsiteY3" fmla="*/ 217262 h 1193373"/>
                  <a:gd name="connsiteX4" fmla="*/ 1305888 w 1403062"/>
                  <a:gd name="connsiteY4" fmla="*/ 183462 h 1193373"/>
                  <a:gd name="connsiteX5" fmla="*/ 1352488 w 1403062"/>
                  <a:gd name="connsiteY5" fmla="*/ 111497 h 1193373"/>
                  <a:gd name="connsiteX6" fmla="*/ 1403062 w 1403062"/>
                  <a:gd name="connsiteY6" fmla="*/ 229327 h 1193373"/>
                  <a:gd name="connsiteX7" fmla="*/ 1352488 w 1403062"/>
                  <a:gd name="connsiteY7" fmla="*/ 347157 h 1193373"/>
                  <a:gd name="connsiteX8" fmla="*/ 1332802 w 1403062"/>
                  <a:gd name="connsiteY8" fmla="*/ 337897 h 1193373"/>
                  <a:gd name="connsiteX9" fmla="*/ 1325092 w 1403062"/>
                  <a:gd name="connsiteY9" fmla="*/ 325785 h 1193373"/>
                  <a:gd name="connsiteX10" fmla="*/ 1330614 w 1403062"/>
                  <a:gd name="connsiteY10" fmla="*/ 363570 h 1193373"/>
                  <a:gd name="connsiteX11" fmla="*/ 1333844 w 1403062"/>
                  <a:gd name="connsiteY11" fmla="*/ 545447 h 1193373"/>
                  <a:gd name="connsiteX12" fmla="*/ 1328703 w 1403062"/>
                  <a:gd name="connsiteY12" fmla="*/ 792440 h 1193373"/>
                  <a:gd name="connsiteX13" fmla="*/ 1226354 w 1403062"/>
                  <a:gd name="connsiteY13" fmla="*/ 1041880 h 1193373"/>
                  <a:gd name="connsiteX14" fmla="*/ 818723 w 1403062"/>
                  <a:gd name="connsiteY14" fmla="*/ 1192881 h 1193373"/>
                  <a:gd name="connsiteX15" fmla="*/ 299383 w 1403062"/>
                  <a:gd name="connsiteY15" fmla="*/ 1072007 h 1193373"/>
                  <a:gd name="connsiteX16" fmla="*/ 137002 w 1403062"/>
                  <a:gd name="connsiteY16" fmla="*/ 636592 h 1193373"/>
                  <a:gd name="connsiteX17" fmla="*/ 114880 w 1403062"/>
                  <a:gd name="connsiteY17" fmla="*/ 459121 h 1193373"/>
                  <a:gd name="connsiteX18" fmla="*/ 114909 w 1403062"/>
                  <a:gd name="connsiteY18" fmla="*/ 452450 h 1193373"/>
                  <a:gd name="connsiteX19" fmla="*/ 102942 w 1403062"/>
                  <a:gd name="connsiteY19" fmla="*/ 487132 h 1193373"/>
                  <a:gd name="connsiteX20" fmla="*/ 60302 w 1403062"/>
                  <a:gd name="connsiteY20" fmla="*/ 521644 h 1193373"/>
                  <a:gd name="connsiteX21" fmla="*/ 0 w 1403062"/>
                  <a:gd name="connsiteY21" fmla="*/ 403814 h 1193373"/>
                  <a:gd name="connsiteX22" fmla="*/ 60302 w 1403062"/>
                  <a:gd name="connsiteY22" fmla="*/ 285984 h 1193373"/>
                  <a:gd name="connsiteX23" fmla="*/ 102942 w 1403062"/>
                  <a:gd name="connsiteY23" fmla="*/ 320496 h 1193373"/>
                  <a:gd name="connsiteX24" fmla="*/ 115550 w 1403062"/>
                  <a:gd name="connsiteY24" fmla="*/ 357035 h 1193373"/>
                  <a:gd name="connsiteX25" fmla="*/ 115956 w 1403062"/>
                  <a:gd name="connsiteY25" fmla="*/ 325281 h 1193373"/>
                  <a:gd name="connsiteX26" fmla="*/ 146599 w 1403062"/>
                  <a:gd name="connsiteY26" fmla="*/ 241834 h 1193373"/>
                  <a:gd name="connsiteX27" fmla="*/ 700179 w 1403062"/>
                  <a:gd name="connsiteY27" fmla="*/ 6410 h 1193373"/>
                  <a:gd name="connsiteX28" fmla="*/ 754107 w 1403062"/>
                  <a:gd name="connsiteY28" fmla="*/ 417 h 119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3062" h="1193373">
                    <a:moveTo>
                      <a:pt x="754107" y="417"/>
                    </a:moveTo>
                    <a:cubicBezTo>
                      <a:pt x="874830" y="-5110"/>
                      <a:pt x="961344" y="45359"/>
                      <a:pt x="1045961" y="84844"/>
                    </a:cubicBezTo>
                    <a:cubicBezTo>
                      <a:pt x="1107120" y="76748"/>
                      <a:pt x="1187149" y="116207"/>
                      <a:pt x="1248892" y="165830"/>
                    </a:cubicBezTo>
                    <a:lnTo>
                      <a:pt x="1302959" y="217262"/>
                    </a:lnTo>
                    <a:lnTo>
                      <a:pt x="1305888" y="183462"/>
                    </a:lnTo>
                    <a:cubicBezTo>
                      <a:pt x="1313566" y="141171"/>
                      <a:pt x="1331540" y="111497"/>
                      <a:pt x="1352488" y="111497"/>
                    </a:cubicBezTo>
                    <a:cubicBezTo>
                      <a:pt x="1380419" y="111497"/>
                      <a:pt x="1403062" y="164251"/>
                      <a:pt x="1403062" y="229327"/>
                    </a:cubicBezTo>
                    <a:cubicBezTo>
                      <a:pt x="1403061" y="294403"/>
                      <a:pt x="1380418" y="347157"/>
                      <a:pt x="1352488" y="347157"/>
                    </a:cubicBezTo>
                    <a:cubicBezTo>
                      <a:pt x="1345505" y="347157"/>
                      <a:pt x="1338853" y="343860"/>
                      <a:pt x="1332802" y="337897"/>
                    </a:cubicBezTo>
                    <a:lnTo>
                      <a:pt x="1325092" y="325785"/>
                    </a:lnTo>
                    <a:lnTo>
                      <a:pt x="1330614" y="363570"/>
                    </a:lnTo>
                    <a:cubicBezTo>
                      <a:pt x="1336500" y="419665"/>
                      <a:pt x="1338349" y="481721"/>
                      <a:pt x="1333844" y="545447"/>
                    </a:cubicBezTo>
                    <a:cubicBezTo>
                      <a:pt x="1334099" y="638487"/>
                      <a:pt x="1345513" y="709280"/>
                      <a:pt x="1328703" y="792440"/>
                    </a:cubicBezTo>
                    <a:cubicBezTo>
                      <a:pt x="1311894" y="875600"/>
                      <a:pt x="1307350" y="972349"/>
                      <a:pt x="1226354" y="1041880"/>
                    </a:cubicBezTo>
                    <a:cubicBezTo>
                      <a:pt x="1145358" y="1111411"/>
                      <a:pt x="973218" y="1187859"/>
                      <a:pt x="818723" y="1192881"/>
                    </a:cubicBezTo>
                    <a:cubicBezTo>
                      <a:pt x="664227" y="1197902"/>
                      <a:pt x="410984" y="1165004"/>
                      <a:pt x="299383" y="1072007"/>
                    </a:cubicBezTo>
                    <a:cubicBezTo>
                      <a:pt x="187781" y="979009"/>
                      <a:pt x="169018" y="760821"/>
                      <a:pt x="137002" y="636592"/>
                    </a:cubicBezTo>
                    <a:cubicBezTo>
                      <a:pt x="120994" y="574477"/>
                      <a:pt x="116004" y="513163"/>
                      <a:pt x="114880" y="459121"/>
                    </a:cubicBezTo>
                    <a:lnTo>
                      <a:pt x="114909" y="452450"/>
                    </a:lnTo>
                    <a:lnTo>
                      <a:pt x="102942" y="487132"/>
                    </a:lnTo>
                    <a:cubicBezTo>
                      <a:pt x="92029" y="508456"/>
                      <a:pt x="76954" y="521644"/>
                      <a:pt x="60302" y="521644"/>
                    </a:cubicBezTo>
                    <a:cubicBezTo>
                      <a:pt x="26998" y="521644"/>
                      <a:pt x="0" y="468890"/>
                      <a:pt x="0" y="403814"/>
                    </a:cubicBezTo>
                    <a:cubicBezTo>
                      <a:pt x="0" y="338738"/>
                      <a:pt x="26998" y="285984"/>
                      <a:pt x="60302" y="285984"/>
                    </a:cubicBezTo>
                    <a:cubicBezTo>
                      <a:pt x="76954" y="285984"/>
                      <a:pt x="92030" y="299173"/>
                      <a:pt x="102942" y="320496"/>
                    </a:cubicBezTo>
                    <a:lnTo>
                      <a:pt x="115550" y="357035"/>
                    </a:lnTo>
                    <a:lnTo>
                      <a:pt x="115956" y="325281"/>
                    </a:lnTo>
                    <a:cubicBezTo>
                      <a:pt x="114871" y="259225"/>
                      <a:pt x="49228" y="294979"/>
                      <a:pt x="146599" y="241834"/>
                    </a:cubicBezTo>
                    <a:cubicBezTo>
                      <a:pt x="243970" y="188689"/>
                      <a:pt x="550286" y="32575"/>
                      <a:pt x="700179" y="6410"/>
                    </a:cubicBezTo>
                    <a:cubicBezTo>
                      <a:pt x="718916" y="3140"/>
                      <a:pt x="736860" y="1207"/>
                      <a:pt x="754107" y="417"/>
                    </a:cubicBezTo>
                    <a:close/>
                  </a:path>
                </a:pathLst>
              </a:custGeom>
              <a:solidFill>
                <a:srgbClr val="FCE1C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62F6FC4-9A0C-BC45-AD68-20954946B0CC}"/>
                  </a:ext>
                </a:extLst>
              </p:cNvPr>
              <p:cNvGrpSpPr/>
              <p:nvPr/>
            </p:nvGrpSpPr>
            <p:grpSpPr>
              <a:xfrm>
                <a:off x="5851984" y="958589"/>
                <a:ext cx="694334" cy="636423"/>
                <a:chOff x="5982613" y="1126540"/>
                <a:chExt cx="694334" cy="636423"/>
              </a:xfrm>
            </p:grpSpPr>
            <p:sp>
              <p:nvSpPr>
                <p:cNvPr id="150" name="Arc 149">
                  <a:extLst>
                    <a:ext uri="{FF2B5EF4-FFF2-40B4-BE49-F238E27FC236}">
                      <a16:creationId xmlns:a16="http://schemas.microsoft.com/office/drawing/2014/main" id="{8040F171-214A-B746-84F3-239E3C54C14C}"/>
                    </a:ext>
                  </a:extLst>
                </p:cNvPr>
                <p:cNvSpPr/>
                <p:nvPr/>
              </p:nvSpPr>
              <p:spPr>
                <a:xfrm rot="10226410">
                  <a:off x="6139190" y="1481327"/>
                  <a:ext cx="446227" cy="281636"/>
                </a:xfrm>
                <a:prstGeom prst="arc">
                  <a:avLst>
                    <a:gd name="adj1" fmla="val 11601543"/>
                    <a:gd name="adj2" fmla="val 16540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8FD99322-FEDC-8542-B590-CCD7151C67DD}"/>
                    </a:ext>
                  </a:extLst>
                </p:cNvPr>
                <p:cNvSpPr/>
                <p:nvPr/>
              </p:nvSpPr>
              <p:spPr>
                <a:xfrm rot="9323264">
                  <a:off x="6276752" y="1328742"/>
                  <a:ext cx="190778" cy="156181"/>
                </a:xfrm>
                <a:prstGeom prst="arc">
                  <a:avLst>
                    <a:gd name="adj1" fmla="val 13935397"/>
                    <a:gd name="adj2" fmla="val 165403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1DC40AB0-3E23-A444-9B1D-E9B3860A436C}"/>
                    </a:ext>
                  </a:extLst>
                </p:cNvPr>
                <p:cNvSpPr/>
                <p:nvPr/>
              </p:nvSpPr>
              <p:spPr>
                <a:xfrm>
                  <a:off x="6631228" y="1126541"/>
                  <a:ext cx="45719" cy="1207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90A32D10-CD0A-DB4A-8694-F25D94906A03}"/>
                    </a:ext>
                  </a:extLst>
                </p:cNvPr>
                <p:cNvSpPr/>
                <p:nvPr/>
              </p:nvSpPr>
              <p:spPr>
                <a:xfrm>
                  <a:off x="5982613" y="1126540"/>
                  <a:ext cx="45719" cy="12070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rapezium 14">
                <a:extLst>
                  <a:ext uri="{FF2B5EF4-FFF2-40B4-BE49-F238E27FC236}">
                    <a16:creationId xmlns:a16="http://schemas.microsoft.com/office/drawing/2014/main" id="{0AE654FA-F251-4742-BB99-881F61F93A84}"/>
                  </a:ext>
                </a:extLst>
              </p:cNvPr>
              <p:cNvSpPr/>
              <p:nvPr/>
            </p:nvSpPr>
            <p:spPr>
              <a:xfrm rot="10581613">
                <a:off x="6708083" y="788688"/>
                <a:ext cx="141767" cy="190138"/>
              </a:xfrm>
              <a:custGeom>
                <a:avLst/>
                <a:gdLst>
                  <a:gd name="connsiteX0" fmla="*/ 0 w 70530"/>
                  <a:gd name="connsiteY0" fmla="*/ 122736 h 122736"/>
                  <a:gd name="connsiteX1" fmla="*/ 17633 w 70530"/>
                  <a:gd name="connsiteY1" fmla="*/ 0 h 122736"/>
                  <a:gd name="connsiteX2" fmla="*/ 52898 w 70530"/>
                  <a:gd name="connsiteY2" fmla="*/ 0 h 122736"/>
                  <a:gd name="connsiteX3" fmla="*/ 70530 w 70530"/>
                  <a:gd name="connsiteY3" fmla="*/ 122736 h 122736"/>
                  <a:gd name="connsiteX4" fmla="*/ 0 w 70530"/>
                  <a:gd name="connsiteY4" fmla="*/ 122736 h 122736"/>
                  <a:gd name="connsiteX0" fmla="*/ 0 w 107546"/>
                  <a:gd name="connsiteY0" fmla="*/ 122736 h 140997"/>
                  <a:gd name="connsiteX1" fmla="*/ 17633 w 107546"/>
                  <a:gd name="connsiteY1" fmla="*/ 0 h 140997"/>
                  <a:gd name="connsiteX2" fmla="*/ 52898 w 107546"/>
                  <a:gd name="connsiteY2" fmla="*/ 0 h 140997"/>
                  <a:gd name="connsiteX3" fmla="*/ 107546 w 107546"/>
                  <a:gd name="connsiteY3" fmla="*/ 140997 h 140997"/>
                  <a:gd name="connsiteX4" fmla="*/ 0 w 107546"/>
                  <a:gd name="connsiteY4" fmla="*/ 122736 h 140997"/>
                  <a:gd name="connsiteX0" fmla="*/ 7718 w 115264"/>
                  <a:gd name="connsiteY0" fmla="*/ 122736 h 140997"/>
                  <a:gd name="connsiteX1" fmla="*/ 663 w 115264"/>
                  <a:gd name="connsiteY1" fmla="*/ 80377 h 140997"/>
                  <a:gd name="connsiteX2" fmla="*/ 25351 w 115264"/>
                  <a:gd name="connsiteY2" fmla="*/ 0 h 140997"/>
                  <a:gd name="connsiteX3" fmla="*/ 60616 w 115264"/>
                  <a:gd name="connsiteY3" fmla="*/ 0 h 140997"/>
                  <a:gd name="connsiteX4" fmla="*/ 115264 w 115264"/>
                  <a:gd name="connsiteY4" fmla="*/ 140997 h 140997"/>
                  <a:gd name="connsiteX5" fmla="*/ 7718 w 115264"/>
                  <a:gd name="connsiteY5" fmla="*/ 122736 h 140997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25351 w 115264"/>
                  <a:gd name="connsiteY2" fmla="*/ 1564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35663 w 115264"/>
                  <a:gd name="connsiteY2" fmla="*/ 357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41766"/>
                  <a:gd name="connsiteY0" fmla="*/ 138377 h 190138"/>
                  <a:gd name="connsiteX1" fmla="*/ 663 w 141766"/>
                  <a:gd name="connsiteY1" fmla="*/ 96018 h 190138"/>
                  <a:gd name="connsiteX2" fmla="*/ 35663 w 141766"/>
                  <a:gd name="connsiteY2" fmla="*/ 3571 h 190138"/>
                  <a:gd name="connsiteX3" fmla="*/ 64792 w 141766"/>
                  <a:gd name="connsiteY3" fmla="*/ 0 h 190138"/>
                  <a:gd name="connsiteX4" fmla="*/ 141766 w 141766"/>
                  <a:gd name="connsiteY4" fmla="*/ 190138 h 190138"/>
                  <a:gd name="connsiteX5" fmla="*/ 7718 w 141766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35663 w 141767"/>
                  <a:gd name="connsiteY2" fmla="*/ 3571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27713 w 141767"/>
                  <a:gd name="connsiteY2" fmla="*/ 28517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767" h="190138">
                    <a:moveTo>
                      <a:pt x="7718" y="138377"/>
                    </a:moveTo>
                    <a:cubicBezTo>
                      <a:pt x="11636" y="125717"/>
                      <a:pt x="-3255" y="108678"/>
                      <a:pt x="663" y="96018"/>
                    </a:cubicBezTo>
                    <a:lnTo>
                      <a:pt x="27713" y="28517"/>
                    </a:lnTo>
                    <a:lnTo>
                      <a:pt x="64792" y="0"/>
                    </a:lnTo>
                    <a:cubicBezTo>
                      <a:pt x="90450" y="63379"/>
                      <a:pt x="142061" y="118866"/>
                      <a:pt x="141766" y="190138"/>
                    </a:cubicBezTo>
                    <a:lnTo>
                      <a:pt x="7718" y="138377"/>
                    </a:lnTo>
                    <a:close/>
                  </a:path>
                </a:pathLst>
              </a:custGeom>
              <a:solidFill>
                <a:srgbClr val="AD27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ium 14">
                <a:extLst>
                  <a:ext uri="{FF2B5EF4-FFF2-40B4-BE49-F238E27FC236}">
                    <a16:creationId xmlns:a16="http://schemas.microsoft.com/office/drawing/2014/main" id="{5EBE5166-CB3F-DE49-99D2-7D4194C165DB}"/>
                  </a:ext>
                </a:extLst>
              </p:cNvPr>
              <p:cNvSpPr/>
              <p:nvPr/>
            </p:nvSpPr>
            <p:spPr>
              <a:xfrm rot="3889367">
                <a:off x="5581039" y="824345"/>
                <a:ext cx="155350" cy="200566"/>
              </a:xfrm>
              <a:custGeom>
                <a:avLst/>
                <a:gdLst>
                  <a:gd name="connsiteX0" fmla="*/ 0 w 70530"/>
                  <a:gd name="connsiteY0" fmla="*/ 122736 h 122736"/>
                  <a:gd name="connsiteX1" fmla="*/ 17633 w 70530"/>
                  <a:gd name="connsiteY1" fmla="*/ 0 h 122736"/>
                  <a:gd name="connsiteX2" fmla="*/ 52898 w 70530"/>
                  <a:gd name="connsiteY2" fmla="*/ 0 h 122736"/>
                  <a:gd name="connsiteX3" fmla="*/ 70530 w 70530"/>
                  <a:gd name="connsiteY3" fmla="*/ 122736 h 122736"/>
                  <a:gd name="connsiteX4" fmla="*/ 0 w 70530"/>
                  <a:gd name="connsiteY4" fmla="*/ 122736 h 122736"/>
                  <a:gd name="connsiteX0" fmla="*/ 0 w 107546"/>
                  <a:gd name="connsiteY0" fmla="*/ 122736 h 140997"/>
                  <a:gd name="connsiteX1" fmla="*/ 17633 w 107546"/>
                  <a:gd name="connsiteY1" fmla="*/ 0 h 140997"/>
                  <a:gd name="connsiteX2" fmla="*/ 52898 w 107546"/>
                  <a:gd name="connsiteY2" fmla="*/ 0 h 140997"/>
                  <a:gd name="connsiteX3" fmla="*/ 107546 w 107546"/>
                  <a:gd name="connsiteY3" fmla="*/ 140997 h 140997"/>
                  <a:gd name="connsiteX4" fmla="*/ 0 w 107546"/>
                  <a:gd name="connsiteY4" fmla="*/ 122736 h 140997"/>
                  <a:gd name="connsiteX0" fmla="*/ 7718 w 115264"/>
                  <a:gd name="connsiteY0" fmla="*/ 122736 h 140997"/>
                  <a:gd name="connsiteX1" fmla="*/ 663 w 115264"/>
                  <a:gd name="connsiteY1" fmla="*/ 80377 h 140997"/>
                  <a:gd name="connsiteX2" fmla="*/ 25351 w 115264"/>
                  <a:gd name="connsiteY2" fmla="*/ 0 h 140997"/>
                  <a:gd name="connsiteX3" fmla="*/ 60616 w 115264"/>
                  <a:gd name="connsiteY3" fmla="*/ 0 h 140997"/>
                  <a:gd name="connsiteX4" fmla="*/ 115264 w 115264"/>
                  <a:gd name="connsiteY4" fmla="*/ 140997 h 140997"/>
                  <a:gd name="connsiteX5" fmla="*/ 7718 w 115264"/>
                  <a:gd name="connsiteY5" fmla="*/ 122736 h 140997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25351 w 115264"/>
                  <a:gd name="connsiteY2" fmla="*/ 1564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15264"/>
                  <a:gd name="connsiteY0" fmla="*/ 138377 h 156638"/>
                  <a:gd name="connsiteX1" fmla="*/ 663 w 115264"/>
                  <a:gd name="connsiteY1" fmla="*/ 96018 h 156638"/>
                  <a:gd name="connsiteX2" fmla="*/ 35663 w 115264"/>
                  <a:gd name="connsiteY2" fmla="*/ 3571 h 156638"/>
                  <a:gd name="connsiteX3" fmla="*/ 64792 w 115264"/>
                  <a:gd name="connsiteY3" fmla="*/ 0 h 156638"/>
                  <a:gd name="connsiteX4" fmla="*/ 115264 w 115264"/>
                  <a:gd name="connsiteY4" fmla="*/ 156638 h 156638"/>
                  <a:gd name="connsiteX5" fmla="*/ 7718 w 115264"/>
                  <a:gd name="connsiteY5" fmla="*/ 138377 h 156638"/>
                  <a:gd name="connsiteX0" fmla="*/ 7718 w 141766"/>
                  <a:gd name="connsiteY0" fmla="*/ 138377 h 190138"/>
                  <a:gd name="connsiteX1" fmla="*/ 663 w 141766"/>
                  <a:gd name="connsiteY1" fmla="*/ 96018 h 190138"/>
                  <a:gd name="connsiteX2" fmla="*/ 35663 w 141766"/>
                  <a:gd name="connsiteY2" fmla="*/ 3571 h 190138"/>
                  <a:gd name="connsiteX3" fmla="*/ 64792 w 141766"/>
                  <a:gd name="connsiteY3" fmla="*/ 0 h 190138"/>
                  <a:gd name="connsiteX4" fmla="*/ 141766 w 141766"/>
                  <a:gd name="connsiteY4" fmla="*/ 190138 h 190138"/>
                  <a:gd name="connsiteX5" fmla="*/ 7718 w 141766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35663 w 141767"/>
                  <a:gd name="connsiteY2" fmla="*/ 3571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1767"/>
                  <a:gd name="connsiteY0" fmla="*/ 138377 h 190138"/>
                  <a:gd name="connsiteX1" fmla="*/ 663 w 141767"/>
                  <a:gd name="connsiteY1" fmla="*/ 96018 h 190138"/>
                  <a:gd name="connsiteX2" fmla="*/ 27713 w 141767"/>
                  <a:gd name="connsiteY2" fmla="*/ 28517 h 190138"/>
                  <a:gd name="connsiteX3" fmla="*/ 64792 w 141767"/>
                  <a:gd name="connsiteY3" fmla="*/ 0 h 190138"/>
                  <a:gd name="connsiteX4" fmla="*/ 141766 w 141767"/>
                  <a:gd name="connsiteY4" fmla="*/ 190138 h 190138"/>
                  <a:gd name="connsiteX5" fmla="*/ 7718 w 141767"/>
                  <a:gd name="connsiteY5" fmla="*/ 138377 h 190138"/>
                  <a:gd name="connsiteX0" fmla="*/ 7718 w 143304"/>
                  <a:gd name="connsiteY0" fmla="*/ 138377 h 190138"/>
                  <a:gd name="connsiteX1" fmla="*/ 663 w 143304"/>
                  <a:gd name="connsiteY1" fmla="*/ 96018 h 190138"/>
                  <a:gd name="connsiteX2" fmla="*/ 27713 w 143304"/>
                  <a:gd name="connsiteY2" fmla="*/ 28517 h 190138"/>
                  <a:gd name="connsiteX3" fmla="*/ 64792 w 143304"/>
                  <a:gd name="connsiteY3" fmla="*/ 0 h 190138"/>
                  <a:gd name="connsiteX4" fmla="*/ 55179 w 143304"/>
                  <a:gd name="connsiteY4" fmla="*/ 84053 h 190138"/>
                  <a:gd name="connsiteX5" fmla="*/ 141766 w 143304"/>
                  <a:gd name="connsiteY5" fmla="*/ 190138 h 190138"/>
                  <a:gd name="connsiteX6" fmla="*/ 7718 w 143304"/>
                  <a:gd name="connsiteY6" fmla="*/ 138377 h 190138"/>
                  <a:gd name="connsiteX0" fmla="*/ 7718 w 158240"/>
                  <a:gd name="connsiteY0" fmla="*/ 138377 h 185369"/>
                  <a:gd name="connsiteX1" fmla="*/ 663 w 158240"/>
                  <a:gd name="connsiteY1" fmla="*/ 96018 h 185369"/>
                  <a:gd name="connsiteX2" fmla="*/ 27713 w 158240"/>
                  <a:gd name="connsiteY2" fmla="*/ 28517 h 185369"/>
                  <a:gd name="connsiteX3" fmla="*/ 64792 w 158240"/>
                  <a:gd name="connsiteY3" fmla="*/ 0 h 185369"/>
                  <a:gd name="connsiteX4" fmla="*/ 55179 w 158240"/>
                  <a:gd name="connsiteY4" fmla="*/ 84053 h 185369"/>
                  <a:gd name="connsiteX5" fmla="*/ 156908 w 158240"/>
                  <a:gd name="connsiteY5" fmla="*/ 185369 h 185369"/>
                  <a:gd name="connsiteX6" fmla="*/ 7718 w 158240"/>
                  <a:gd name="connsiteY6" fmla="*/ 138377 h 185369"/>
                  <a:gd name="connsiteX0" fmla="*/ 7718 w 154076"/>
                  <a:gd name="connsiteY0" fmla="*/ 138377 h 197349"/>
                  <a:gd name="connsiteX1" fmla="*/ 663 w 154076"/>
                  <a:gd name="connsiteY1" fmla="*/ 96018 h 197349"/>
                  <a:gd name="connsiteX2" fmla="*/ 27713 w 154076"/>
                  <a:gd name="connsiteY2" fmla="*/ 28517 h 197349"/>
                  <a:gd name="connsiteX3" fmla="*/ 64792 w 154076"/>
                  <a:gd name="connsiteY3" fmla="*/ 0 h 197349"/>
                  <a:gd name="connsiteX4" fmla="*/ 55179 w 154076"/>
                  <a:gd name="connsiteY4" fmla="*/ 84053 h 197349"/>
                  <a:gd name="connsiteX5" fmla="*/ 152692 w 154076"/>
                  <a:gd name="connsiteY5" fmla="*/ 197349 h 197349"/>
                  <a:gd name="connsiteX6" fmla="*/ 7718 w 154076"/>
                  <a:gd name="connsiteY6" fmla="*/ 138377 h 197349"/>
                  <a:gd name="connsiteX0" fmla="*/ 7718 w 160996"/>
                  <a:gd name="connsiteY0" fmla="*/ 138377 h 197996"/>
                  <a:gd name="connsiteX1" fmla="*/ 663 w 160996"/>
                  <a:gd name="connsiteY1" fmla="*/ 96018 h 197996"/>
                  <a:gd name="connsiteX2" fmla="*/ 27713 w 160996"/>
                  <a:gd name="connsiteY2" fmla="*/ 28517 h 197996"/>
                  <a:gd name="connsiteX3" fmla="*/ 64792 w 160996"/>
                  <a:gd name="connsiteY3" fmla="*/ 0 h 197996"/>
                  <a:gd name="connsiteX4" fmla="*/ 55179 w 160996"/>
                  <a:gd name="connsiteY4" fmla="*/ 84053 h 197996"/>
                  <a:gd name="connsiteX5" fmla="*/ 136450 w 160996"/>
                  <a:gd name="connsiteY5" fmla="*/ 160943 h 197996"/>
                  <a:gd name="connsiteX6" fmla="*/ 152692 w 160996"/>
                  <a:gd name="connsiteY6" fmla="*/ 197349 h 197996"/>
                  <a:gd name="connsiteX7" fmla="*/ 7718 w 160996"/>
                  <a:gd name="connsiteY7" fmla="*/ 138377 h 197996"/>
                  <a:gd name="connsiteX0" fmla="*/ 7718 w 150389"/>
                  <a:gd name="connsiteY0" fmla="*/ 138377 h 201144"/>
                  <a:gd name="connsiteX1" fmla="*/ 663 w 150389"/>
                  <a:gd name="connsiteY1" fmla="*/ 96018 h 201144"/>
                  <a:gd name="connsiteX2" fmla="*/ 27713 w 150389"/>
                  <a:gd name="connsiteY2" fmla="*/ 28517 h 201144"/>
                  <a:gd name="connsiteX3" fmla="*/ 64792 w 150389"/>
                  <a:gd name="connsiteY3" fmla="*/ 0 h 201144"/>
                  <a:gd name="connsiteX4" fmla="*/ 55179 w 150389"/>
                  <a:gd name="connsiteY4" fmla="*/ 84053 h 201144"/>
                  <a:gd name="connsiteX5" fmla="*/ 136450 w 150389"/>
                  <a:gd name="connsiteY5" fmla="*/ 160943 h 201144"/>
                  <a:gd name="connsiteX6" fmla="*/ 137146 w 150389"/>
                  <a:gd name="connsiteY6" fmla="*/ 200566 h 201144"/>
                  <a:gd name="connsiteX7" fmla="*/ 7718 w 150389"/>
                  <a:gd name="connsiteY7" fmla="*/ 138377 h 201144"/>
                  <a:gd name="connsiteX0" fmla="*/ 7718 w 155350"/>
                  <a:gd name="connsiteY0" fmla="*/ 138377 h 200566"/>
                  <a:gd name="connsiteX1" fmla="*/ 663 w 155350"/>
                  <a:gd name="connsiteY1" fmla="*/ 96018 h 200566"/>
                  <a:gd name="connsiteX2" fmla="*/ 27713 w 155350"/>
                  <a:gd name="connsiteY2" fmla="*/ 28517 h 200566"/>
                  <a:gd name="connsiteX3" fmla="*/ 64792 w 155350"/>
                  <a:gd name="connsiteY3" fmla="*/ 0 h 200566"/>
                  <a:gd name="connsiteX4" fmla="*/ 55179 w 155350"/>
                  <a:gd name="connsiteY4" fmla="*/ 84053 h 200566"/>
                  <a:gd name="connsiteX5" fmla="*/ 136450 w 155350"/>
                  <a:gd name="connsiteY5" fmla="*/ 160943 h 200566"/>
                  <a:gd name="connsiteX6" fmla="*/ 137146 w 155350"/>
                  <a:gd name="connsiteY6" fmla="*/ 200566 h 200566"/>
                  <a:gd name="connsiteX7" fmla="*/ 7718 w 155350"/>
                  <a:gd name="connsiteY7" fmla="*/ 138377 h 20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350" h="200566">
                    <a:moveTo>
                      <a:pt x="7718" y="138377"/>
                    </a:moveTo>
                    <a:cubicBezTo>
                      <a:pt x="11636" y="125717"/>
                      <a:pt x="-3255" y="108678"/>
                      <a:pt x="663" y="96018"/>
                    </a:cubicBezTo>
                    <a:lnTo>
                      <a:pt x="27713" y="28517"/>
                    </a:lnTo>
                    <a:lnTo>
                      <a:pt x="64792" y="0"/>
                    </a:lnTo>
                    <a:cubicBezTo>
                      <a:pt x="75619" y="5846"/>
                      <a:pt x="42350" y="52363"/>
                      <a:pt x="55179" y="84053"/>
                    </a:cubicBezTo>
                    <a:cubicBezTo>
                      <a:pt x="65489" y="111863"/>
                      <a:pt x="120198" y="142060"/>
                      <a:pt x="136450" y="160943"/>
                    </a:cubicBezTo>
                    <a:cubicBezTo>
                      <a:pt x="152702" y="179826"/>
                      <a:pt x="168952" y="172355"/>
                      <a:pt x="137146" y="200566"/>
                    </a:cubicBezTo>
                    <a:lnTo>
                      <a:pt x="7718" y="138377"/>
                    </a:lnTo>
                    <a:close/>
                  </a:path>
                </a:pathLst>
              </a:custGeom>
              <a:solidFill>
                <a:srgbClr val="AD273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2E69DA5-0532-714A-96F2-639E79DB914E}"/>
                  </a:ext>
                </a:extLst>
              </p:cNvPr>
              <p:cNvGrpSpPr/>
              <p:nvPr/>
            </p:nvGrpSpPr>
            <p:grpSpPr>
              <a:xfrm>
                <a:off x="5323567" y="146864"/>
                <a:ext cx="1744256" cy="968114"/>
                <a:chOff x="5454196" y="314815"/>
                <a:chExt cx="1744256" cy="968114"/>
              </a:xfrm>
            </p:grpSpPr>
            <p:sp>
              <p:nvSpPr>
                <p:cNvPr id="147" name="Chord 5">
                  <a:extLst>
                    <a:ext uri="{FF2B5EF4-FFF2-40B4-BE49-F238E27FC236}">
                      <a16:creationId xmlns:a16="http://schemas.microsoft.com/office/drawing/2014/main" id="{7F852BDD-0881-A841-BB53-35A21F43EAB6}"/>
                    </a:ext>
                  </a:extLst>
                </p:cNvPr>
                <p:cNvSpPr/>
                <p:nvPr/>
              </p:nvSpPr>
              <p:spPr>
                <a:xfrm rot="6762506">
                  <a:off x="5878681" y="141314"/>
                  <a:ext cx="968114" cy="1315115"/>
                </a:xfrm>
                <a:custGeom>
                  <a:avLst/>
                  <a:gdLst>
                    <a:gd name="connsiteX0" fmla="*/ 869386 w 1074768"/>
                    <a:gd name="connsiteY0" fmla="*/ 1139961 h 1276319"/>
                    <a:gd name="connsiteX1" fmla="*/ 217041 w 1074768"/>
                    <a:gd name="connsiteY1" fmla="*/ 1150538 h 1276319"/>
                    <a:gd name="connsiteX2" fmla="*/ 3287 w 1074768"/>
                    <a:gd name="connsiteY2" fmla="*/ 567681 h 1276319"/>
                    <a:gd name="connsiteX3" fmla="*/ 354201 w 1074768"/>
                    <a:gd name="connsiteY3" fmla="*/ 38221 h 1276319"/>
                    <a:gd name="connsiteX4" fmla="*/ 869386 w 1074768"/>
                    <a:gd name="connsiteY4" fmla="*/ 1139961 h 1276319"/>
                    <a:gd name="connsiteX0" fmla="*/ 961328 w 961328"/>
                    <a:gd name="connsiteY0" fmla="*/ 1101740 h 1221901"/>
                    <a:gd name="connsiteX1" fmla="*/ 308983 w 961328"/>
                    <a:gd name="connsiteY1" fmla="*/ 1112317 h 1221901"/>
                    <a:gd name="connsiteX2" fmla="*/ 1799 w 961328"/>
                    <a:gd name="connsiteY2" fmla="*/ 334627 h 1221901"/>
                    <a:gd name="connsiteX3" fmla="*/ 446143 w 961328"/>
                    <a:gd name="connsiteY3" fmla="*/ 0 h 1221901"/>
                    <a:gd name="connsiteX4" fmla="*/ 961328 w 961328"/>
                    <a:gd name="connsiteY4" fmla="*/ 1101740 h 1221901"/>
                    <a:gd name="connsiteX0" fmla="*/ 960832 w 960832"/>
                    <a:gd name="connsiteY0" fmla="*/ 1101740 h 1298156"/>
                    <a:gd name="connsiteX1" fmla="*/ 380425 w 960832"/>
                    <a:gd name="connsiteY1" fmla="*/ 1236846 h 1298156"/>
                    <a:gd name="connsiteX2" fmla="*/ 1303 w 960832"/>
                    <a:gd name="connsiteY2" fmla="*/ 334627 h 1298156"/>
                    <a:gd name="connsiteX3" fmla="*/ 445647 w 960832"/>
                    <a:gd name="connsiteY3" fmla="*/ 0 h 1298156"/>
                    <a:gd name="connsiteX4" fmla="*/ 960832 w 960832"/>
                    <a:gd name="connsiteY4" fmla="*/ 1101740 h 1298156"/>
                    <a:gd name="connsiteX0" fmla="*/ 960832 w 960832"/>
                    <a:gd name="connsiteY0" fmla="*/ 1116648 h 1313064"/>
                    <a:gd name="connsiteX1" fmla="*/ 380425 w 960832"/>
                    <a:gd name="connsiteY1" fmla="*/ 1251754 h 1313064"/>
                    <a:gd name="connsiteX2" fmla="*/ 1303 w 960832"/>
                    <a:gd name="connsiteY2" fmla="*/ 349535 h 1313064"/>
                    <a:gd name="connsiteX3" fmla="*/ 443373 w 960832"/>
                    <a:gd name="connsiteY3" fmla="*/ 0 h 1313064"/>
                    <a:gd name="connsiteX4" fmla="*/ 960832 w 960832"/>
                    <a:gd name="connsiteY4" fmla="*/ 1116648 h 1313064"/>
                    <a:gd name="connsiteX0" fmla="*/ 975680 w 975680"/>
                    <a:gd name="connsiteY0" fmla="*/ 1116648 h 1312895"/>
                    <a:gd name="connsiteX1" fmla="*/ 395273 w 975680"/>
                    <a:gd name="connsiteY1" fmla="*/ 1251754 h 1312895"/>
                    <a:gd name="connsiteX2" fmla="*/ 1242 w 975680"/>
                    <a:gd name="connsiteY2" fmla="*/ 351809 h 1312895"/>
                    <a:gd name="connsiteX3" fmla="*/ 458221 w 975680"/>
                    <a:gd name="connsiteY3" fmla="*/ 0 h 1312895"/>
                    <a:gd name="connsiteX4" fmla="*/ 975680 w 975680"/>
                    <a:gd name="connsiteY4" fmla="*/ 1116648 h 1312895"/>
                    <a:gd name="connsiteX0" fmla="*/ 968114 w 968114"/>
                    <a:gd name="connsiteY0" fmla="*/ 1123254 h 1315115"/>
                    <a:gd name="connsiteX1" fmla="*/ 395268 w 968114"/>
                    <a:gd name="connsiteY1" fmla="*/ 1251754 h 1315115"/>
                    <a:gd name="connsiteX2" fmla="*/ 1237 w 968114"/>
                    <a:gd name="connsiteY2" fmla="*/ 351809 h 1315115"/>
                    <a:gd name="connsiteX3" fmla="*/ 458216 w 968114"/>
                    <a:gd name="connsiteY3" fmla="*/ 0 h 1315115"/>
                    <a:gd name="connsiteX4" fmla="*/ 968114 w 968114"/>
                    <a:gd name="connsiteY4" fmla="*/ 1123254 h 131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68114" h="1315115">
                      <a:moveTo>
                        <a:pt x="968114" y="1123254"/>
                      </a:moveTo>
                      <a:cubicBezTo>
                        <a:pt x="777550" y="1301057"/>
                        <a:pt x="556414" y="1380328"/>
                        <a:pt x="395268" y="1251754"/>
                      </a:cubicBezTo>
                      <a:cubicBezTo>
                        <a:pt x="234122" y="1123180"/>
                        <a:pt x="-19874" y="577413"/>
                        <a:pt x="1237" y="351809"/>
                      </a:cubicBezTo>
                      <a:cubicBezTo>
                        <a:pt x="23827" y="110398"/>
                        <a:pt x="265927" y="82799"/>
                        <a:pt x="458216" y="0"/>
                      </a:cubicBezTo>
                      <a:lnTo>
                        <a:pt x="968114" y="112325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Teardrop 16">
                  <a:extLst>
                    <a:ext uri="{FF2B5EF4-FFF2-40B4-BE49-F238E27FC236}">
                      <a16:creationId xmlns:a16="http://schemas.microsoft.com/office/drawing/2014/main" id="{2ED3FF6F-AE9E-E442-9ECC-F52886C0C928}"/>
                    </a:ext>
                  </a:extLst>
                </p:cNvPr>
                <p:cNvSpPr/>
                <p:nvPr/>
              </p:nvSpPr>
              <p:spPr>
                <a:xfrm>
                  <a:off x="5454196" y="985477"/>
                  <a:ext cx="409386" cy="91021"/>
                </a:xfrm>
                <a:custGeom>
                  <a:avLst/>
                  <a:gdLst>
                    <a:gd name="connsiteX0" fmla="*/ 0 w 285750"/>
                    <a:gd name="connsiteY0" fmla="*/ 40972 h 81943"/>
                    <a:gd name="connsiteX1" fmla="*/ 142875 w 285750"/>
                    <a:gd name="connsiteY1" fmla="*/ 0 h 81943"/>
                    <a:gd name="connsiteX2" fmla="*/ 285750 w 285750"/>
                    <a:gd name="connsiteY2" fmla="*/ 0 h 81943"/>
                    <a:gd name="connsiteX3" fmla="*/ 285750 w 285750"/>
                    <a:gd name="connsiteY3" fmla="*/ 40972 h 81943"/>
                    <a:gd name="connsiteX4" fmla="*/ 142875 w 285750"/>
                    <a:gd name="connsiteY4" fmla="*/ 81944 h 81943"/>
                    <a:gd name="connsiteX5" fmla="*/ 0 w 285750"/>
                    <a:gd name="connsiteY5" fmla="*/ 40972 h 81943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4649 h 95621"/>
                    <a:gd name="connsiteX1" fmla="*/ 102563 w 286713"/>
                    <a:gd name="connsiteY1" fmla="*/ 977 h 95621"/>
                    <a:gd name="connsiteX2" fmla="*/ 235386 w 286713"/>
                    <a:gd name="connsiteY2" fmla="*/ 36507 h 95621"/>
                    <a:gd name="connsiteX3" fmla="*/ 286713 w 286713"/>
                    <a:gd name="connsiteY3" fmla="*/ 13677 h 95621"/>
                    <a:gd name="connsiteX4" fmla="*/ 286713 w 286713"/>
                    <a:gd name="connsiteY4" fmla="*/ 54649 h 95621"/>
                    <a:gd name="connsiteX5" fmla="*/ 143838 w 286713"/>
                    <a:gd name="connsiteY5" fmla="*/ 95621 h 95621"/>
                    <a:gd name="connsiteX6" fmla="*/ 963 w 286713"/>
                    <a:gd name="connsiteY6" fmla="*/ 54649 h 95621"/>
                    <a:gd name="connsiteX0" fmla="*/ 963 w 286713"/>
                    <a:gd name="connsiteY0" fmla="*/ 54649 h 89271"/>
                    <a:gd name="connsiteX1" fmla="*/ 102563 w 286713"/>
                    <a:gd name="connsiteY1" fmla="*/ 977 h 89271"/>
                    <a:gd name="connsiteX2" fmla="*/ 235386 w 286713"/>
                    <a:gd name="connsiteY2" fmla="*/ 36507 h 89271"/>
                    <a:gd name="connsiteX3" fmla="*/ 286713 w 286713"/>
                    <a:gd name="connsiteY3" fmla="*/ 13677 h 89271"/>
                    <a:gd name="connsiteX4" fmla="*/ 286713 w 286713"/>
                    <a:gd name="connsiteY4" fmla="*/ 54649 h 89271"/>
                    <a:gd name="connsiteX5" fmla="*/ 143838 w 286713"/>
                    <a:gd name="connsiteY5" fmla="*/ 89271 h 89271"/>
                    <a:gd name="connsiteX6" fmla="*/ 963 w 286713"/>
                    <a:gd name="connsiteY6" fmla="*/ 54649 h 89271"/>
                    <a:gd name="connsiteX0" fmla="*/ 963 w 347038"/>
                    <a:gd name="connsiteY0" fmla="*/ 54649 h 89354"/>
                    <a:gd name="connsiteX1" fmla="*/ 102563 w 347038"/>
                    <a:gd name="connsiteY1" fmla="*/ 977 h 89354"/>
                    <a:gd name="connsiteX2" fmla="*/ 235386 w 347038"/>
                    <a:gd name="connsiteY2" fmla="*/ 36507 h 89354"/>
                    <a:gd name="connsiteX3" fmla="*/ 286713 w 347038"/>
                    <a:gd name="connsiteY3" fmla="*/ 13677 h 89354"/>
                    <a:gd name="connsiteX4" fmla="*/ 347038 w 347038"/>
                    <a:gd name="connsiteY4" fmla="*/ 45124 h 89354"/>
                    <a:gd name="connsiteX5" fmla="*/ 143838 w 347038"/>
                    <a:gd name="connsiteY5" fmla="*/ 89271 h 89354"/>
                    <a:gd name="connsiteX6" fmla="*/ 963 w 347038"/>
                    <a:gd name="connsiteY6" fmla="*/ 54649 h 89354"/>
                    <a:gd name="connsiteX0" fmla="*/ 963 w 347038"/>
                    <a:gd name="connsiteY0" fmla="*/ 55015 h 89720"/>
                    <a:gd name="connsiteX1" fmla="*/ 102563 w 347038"/>
                    <a:gd name="connsiteY1" fmla="*/ 1343 h 89720"/>
                    <a:gd name="connsiteX2" fmla="*/ 235386 w 347038"/>
                    <a:gd name="connsiteY2" fmla="*/ 24173 h 89720"/>
                    <a:gd name="connsiteX3" fmla="*/ 286713 w 347038"/>
                    <a:gd name="connsiteY3" fmla="*/ 14043 h 89720"/>
                    <a:gd name="connsiteX4" fmla="*/ 347038 w 347038"/>
                    <a:gd name="connsiteY4" fmla="*/ 45490 h 89720"/>
                    <a:gd name="connsiteX5" fmla="*/ 143838 w 347038"/>
                    <a:gd name="connsiteY5" fmla="*/ 89637 h 89720"/>
                    <a:gd name="connsiteX6" fmla="*/ 963 w 347038"/>
                    <a:gd name="connsiteY6" fmla="*/ 55015 h 89720"/>
                    <a:gd name="connsiteX0" fmla="*/ 4157 w 350232"/>
                    <a:gd name="connsiteY0" fmla="*/ 55015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55015 h 91671"/>
                    <a:gd name="connsiteX0" fmla="*/ 4157 w 350232"/>
                    <a:gd name="connsiteY0" fmla="*/ 45490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45490 h 91671"/>
                    <a:gd name="connsiteX0" fmla="*/ 4157 w 407382"/>
                    <a:gd name="connsiteY0" fmla="*/ 45490 h 91021"/>
                    <a:gd name="connsiteX1" fmla="*/ 105757 w 407382"/>
                    <a:gd name="connsiteY1" fmla="*/ 1343 h 91021"/>
                    <a:gd name="connsiteX2" fmla="*/ 238580 w 407382"/>
                    <a:gd name="connsiteY2" fmla="*/ 24173 h 91021"/>
                    <a:gd name="connsiteX3" fmla="*/ 289907 w 407382"/>
                    <a:gd name="connsiteY3" fmla="*/ 14043 h 91021"/>
                    <a:gd name="connsiteX4" fmla="*/ 407382 w 407382"/>
                    <a:gd name="connsiteY4" fmla="*/ 55015 h 91021"/>
                    <a:gd name="connsiteX5" fmla="*/ 147032 w 407382"/>
                    <a:gd name="connsiteY5" fmla="*/ 89637 h 91021"/>
                    <a:gd name="connsiteX6" fmla="*/ 32204 w 407382"/>
                    <a:gd name="connsiteY6" fmla="*/ 81323 h 91021"/>
                    <a:gd name="connsiteX7" fmla="*/ 4157 w 407382"/>
                    <a:gd name="connsiteY7" fmla="*/ 45490 h 91021"/>
                    <a:gd name="connsiteX0" fmla="*/ 4157 w 409386"/>
                    <a:gd name="connsiteY0" fmla="*/ 45490 h 91021"/>
                    <a:gd name="connsiteX1" fmla="*/ 105757 w 409386"/>
                    <a:gd name="connsiteY1" fmla="*/ 1343 h 91021"/>
                    <a:gd name="connsiteX2" fmla="*/ 238580 w 409386"/>
                    <a:gd name="connsiteY2" fmla="*/ 24173 h 91021"/>
                    <a:gd name="connsiteX3" fmla="*/ 289907 w 409386"/>
                    <a:gd name="connsiteY3" fmla="*/ 14043 h 91021"/>
                    <a:gd name="connsiteX4" fmla="*/ 407382 w 409386"/>
                    <a:gd name="connsiteY4" fmla="*/ 55015 h 91021"/>
                    <a:gd name="connsiteX5" fmla="*/ 147032 w 409386"/>
                    <a:gd name="connsiteY5" fmla="*/ 89637 h 91021"/>
                    <a:gd name="connsiteX6" fmla="*/ 32204 w 409386"/>
                    <a:gd name="connsiteY6" fmla="*/ 81323 h 91021"/>
                    <a:gd name="connsiteX7" fmla="*/ 4157 w 409386"/>
                    <a:gd name="connsiteY7" fmla="*/ 45490 h 91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9386" h="91021">
                      <a:moveTo>
                        <a:pt x="4157" y="45490"/>
                      </a:moveTo>
                      <a:cubicBezTo>
                        <a:pt x="16416" y="32160"/>
                        <a:pt x="26849" y="1343"/>
                        <a:pt x="105757" y="1343"/>
                      </a:cubicBezTo>
                      <a:cubicBezTo>
                        <a:pt x="144298" y="-6443"/>
                        <a:pt x="207888" y="22056"/>
                        <a:pt x="238580" y="24173"/>
                      </a:cubicBezTo>
                      <a:cubicBezTo>
                        <a:pt x="269272" y="26290"/>
                        <a:pt x="280823" y="6257"/>
                        <a:pt x="289907" y="14043"/>
                      </a:cubicBezTo>
                      <a:lnTo>
                        <a:pt x="407382" y="55015"/>
                      </a:lnTo>
                      <a:cubicBezTo>
                        <a:pt x="432782" y="80818"/>
                        <a:pt x="209562" y="85252"/>
                        <a:pt x="147032" y="89637"/>
                      </a:cubicBezTo>
                      <a:cubicBezTo>
                        <a:pt x="84502" y="94022"/>
                        <a:pt x="56016" y="87093"/>
                        <a:pt x="32204" y="81323"/>
                      </a:cubicBezTo>
                      <a:cubicBezTo>
                        <a:pt x="8392" y="75553"/>
                        <a:pt x="-8102" y="58820"/>
                        <a:pt x="4157" y="4549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Teardrop 16">
                  <a:extLst>
                    <a:ext uri="{FF2B5EF4-FFF2-40B4-BE49-F238E27FC236}">
                      <a16:creationId xmlns:a16="http://schemas.microsoft.com/office/drawing/2014/main" id="{789112F0-85B0-DF4E-A0D0-9586BDA32BAF}"/>
                    </a:ext>
                  </a:extLst>
                </p:cNvPr>
                <p:cNvSpPr/>
                <p:nvPr/>
              </p:nvSpPr>
              <p:spPr>
                <a:xfrm flipH="1">
                  <a:off x="6832819" y="927927"/>
                  <a:ext cx="365633" cy="103386"/>
                </a:xfrm>
                <a:custGeom>
                  <a:avLst/>
                  <a:gdLst>
                    <a:gd name="connsiteX0" fmla="*/ 0 w 285750"/>
                    <a:gd name="connsiteY0" fmla="*/ 40972 h 81943"/>
                    <a:gd name="connsiteX1" fmla="*/ 142875 w 285750"/>
                    <a:gd name="connsiteY1" fmla="*/ 0 h 81943"/>
                    <a:gd name="connsiteX2" fmla="*/ 285750 w 285750"/>
                    <a:gd name="connsiteY2" fmla="*/ 0 h 81943"/>
                    <a:gd name="connsiteX3" fmla="*/ 285750 w 285750"/>
                    <a:gd name="connsiteY3" fmla="*/ 40972 h 81943"/>
                    <a:gd name="connsiteX4" fmla="*/ 142875 w 285750"/>
                    <a:gd name="connsiteY4" fmla="*/ 81944 h 81943"/>
                    <a:gd name="connsiteX5" fmla="*/ 0 w 285750"/>
                    <a:gd name="connsiteY5" fmla="*/ 40972 h 81943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3672 h 94644"/>
                    <a:gd name="connsiteX1" fmla="*/ 102563 w 286713"/>
                    <a:gd name="connsiteY1" fmla="*/ 0 h 94644"/>
                    <a:gd name="connsiteX2" fmla="*/ 286713 w 286713"/>
                    <a:gd name="connsiteY2" fmla="*/ 12700 h 94644"/>
                    <a:gd name="connsiteX3" fmla="*/ 286713 w 286713"/>
                    <a:gd name="connsiteY3" fmla="*/ 53672 h 94644"/>
                    <a:gd name="connsiteX4" fmla="*/ 143838 w 286713"/>
                    <a:gd name="connsiteY4" fmla="*/ 94644 h 94644"/>
                    <a:gd name="connsiteX5" fmla="*/ 963 w 286713"/>
                    <a:gd name="connsiteY5" fmla="*/ 53672 h 94644"/>
                    <a:gd name="connsiteX0" fmla="*/ 963 w 286713"/>
                    <a:gd name="connsiteY0" fmla="*/ 54649 h 95621"/>
                    <a:gd name="connsiteX1" fmla="*/ 102563 w 286713"/>
                    <a:gd name="connsiteY1" fmla="*/ 977 h 95621"/>
                    <a:gd name="connsiteX2" fmla="*/ 235386 w 286713"/>
                    <a:gd name="connsiteY2" fmla="*/ 36507 h 95621"/>
                    <a:gd name="connsiteX3" fmla="*/ 286713 w 286713"/>
                    <a:gd name="connsiteY3" fmla="*/ 13677 h 95621"/>
                    <a:gd name="connsiteX4" fmla="*/ 286713 w 286713"/>
                    <a:gd name="connsiteY4" fmla="*/ 54649 h 95621"/>
                    <a:gd name="connsiteX5" fmla="*/ 143838 w 286713"/>
                    <a:gd name="connsiteY5" fmla="*/ 95621 h 95621"/>
                    <a:gd name="connsiteX6" fmla="*/ 963 w 286713"/>
                    <a:gd name="connsiteY6" fmla="*/ 54649 h 95621"/>
                    <a:gd name="connsiteX0" fmla="*/ 963 w 286713"/>
                    <a:gd name="connsiteY0" fmla="*/ 54649 h 89271"/>
                    <a:gd name="connsiteX1" fmla="*/ 102563 w 286713"/>
                    <a:gd name="connsiteY1" fmla="*/ 977 h 89271"/>
                    <a:gd name="connsiteX2" fmla="*/ 235386 w 286713"/>
                    <a:gd name="connsiteY2" fmla="*/ 36507 h 89271"/>
                    <a:gd name="connsiteX3" fmla="*/ 286713 w 286713"/>
                    <a:gd name="connsiteY3" fmla="*/ 13677 h 89271"/>
                    <a:gd name="connsiteX4" fmla="*/ 286713 w 286713"/>
                    <a:gd name="connsiteY4" fmla="*/ 54649 h 89271"/>
                    <a:gd name="connsiteX5" fmla="*/ 143838 w 286713"/>
                    <a:gd name="connsiteY5" fmla="*/ 89271 h 89271"/>
                    <a:gd name="connsiteX6" fmla="*/ 963 w 286713"/>
                    <a:gd name="connsiteY6" fmla="*/ 54649 h 89271"/>
                    <a:gd name="connsiteX0" fmla="*/ 963 w 347038"/>
                    <a:gd name="connsiteY0" fmla="*/ 54649 h 89354"/>
                    <a:gd name="connsiteX1" fmla="*/ 102563 w 347038"/>
                    <a:gd name="connsiteY1" fmla="*/ 977 h 89354"/>
                    <a:gd name="connsiteX2" fmla="*/ 235386 w 347038"/>
                    <a:gd name="connsiteY2" fmla="*/ 36507 h 89354"/>
                    <a:gd name="connsiteX3" fmla="*/ 286713 w 347038"/>
                    <a:gd name="connsiteY3" fmla="*/ 13677 h 89354"/>
                    <a:gd name="connsiteX4" fmla="*/ 347038 w 347038"/>
                    <a:gd name="connsiteY4" fmla="*/ 45124 h 89354"/>
                    <a:gd name="connsiteX5" fmla="*/ 143838 w 347038"/>
                    <a:gd name="connsiteY5" fmla="*/ 89271 h 89354"/>
                    <a:gd name="connsiteX6" fmla="*/ 963 w 347038"/>
                    <a:gd name="connsiteY6" fmla="*/ 54649 h 89354"/>
                    <a:gd name="connsiteX0" fmla="*/ 963 w 347038"/>
                    <a:gd name="connsiteY0" fmla="*/ 55015 h 89720"/>
                    <a:gd name="connsiteX1" fmla="*/ 102563 w 347038"/>
                    <a:gd name="connsiteY1" fmla="*/ 1343 h 89720"/>
                    <a:gd name="connsiteX2" fmla="*/ 235386 w 347038"/>
                    <a:gd name="connsiteY2" fmla="*/ 24173 h 89720"/>
                    <a:gd name="connsiteX3" fmla="*/ 286713 w 347038"/>
                    <a:gd name="connsiteY3" fmla="*/ 14043 h 89720"/>
                    <a:gd name="connsiteX4" fmla="*/ 347038 w 347038"/>
                    <a:gd name="connsiteY4" fmla="*/ 45490 h 89720"/>
                    <a:gd name="connsiteX5" fmla="*/ 143838 w 347038"/>
                    <a:gd name="connsiteY5" fmla="*/ 89637 h 89720"/>
                    <a:gd name="connsiteX6" fmla="*/ 963 w 347038"/>
                    <a:gd name="connsiteY6" fmla="*/ 55015 h 89720"/>
                    <a:gd name="connsiteX0" fmla="*/ 4157 w 350232"/>
                    <a:gd name="connsiteY0" fmla="*/ 55015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55015 h 91671"/>
                    <a:gd name="connsiteX0" fmla="*/ 4157 w 350232"/>
                    <a:gd name="connsiteY0" fmla="*/ 45490 h 91671"/>
                    <a:gd name="connsiteX1" fmla="*/ 105757 w 350232"/>
                    <a:gd name="connsiteY1" fmla="*/ 1343 h 91671"/>
                    <a:gd name="connsiteX2" fmla="*/ 238580 w 350232"/>
                    <a:gd name="connsiteY2" fmla="*/ 24173 h 91671"/>
                    <a:gd name="connsiteX3" fmla="*/ 289907 w 350232"/>
                    <a:gd name="connsiteY3" fmla="*/ 14043 h 91671"/>
                    <a:gd name="connsiteX4" fmla="*/ 350232 w 350232"/>
                    <a:gd name="connsiteY4" fmla="*/ 45490 h 91671"/>
                    <a:gd name="connsiteX5" fmla="*/ 147032 w 350232"/>
                    <a:gd name="connsiteY5" fmla="*/ 89637 h 91671"/>
                    <a:gd name="connsiteX6" fmla="*/ 32204 w 350232"/>
                    <a:gd name="connsiteY6" fmla="*/ 81323 h 91671"/>
                    <a:gd name="connsiteX7" fmla="*/ 4157 w 350232"/>
                    <a:gd name="connsiteY7" fmla="*/ 45490 h 91671"/>
                    <a:gd name="connsiteX0" fmla="*/ 5942 w 342492"/>
                    <a:gd name="connsiteY0" fmla="*/ 3195 h 112876"/>
                    <a:gd name="connsiteX1" fmla="*/ 98017 w 342492"/>
                    <a:gd name="connsiteY1" fmla="*/ 22548 h 112876"/>
                    <a:gd name="connsiteX2" fmla="*/ 230840 w 342492"/>
                    <a:gd name="connsiteY2" fmla="*/ 45378 h 112876"/>
                    <a:gd name="connsiteX3" fmla="*/ 282167 w 342492"/>
                    <a:gd name="connsiteY3" fmla="*/ 35248 h 112876"/>
                    <a:gd name="connsiteX4" fmla="*/ 342492 w 342492"/>
                    <a:gd name="connsiteY4" fmla="*/ 66695 h 112876"/>
                    <a:gd name="connsiteX5" fmla="*/ 139292 w 342492"/>
                    <a:gd name="connsiteY5" fmla="*/ 110842 h 112876"/>
                    <a:gd name="connsiteX6" fmla="*/ 24464 w 342492"/>
                    <a:gd name="connsiteY6" fmla="*/ 102528 h 112876"/>
                    <a:gd name="connsiteX7" fmla="*/ 5942 w 342492"/>
                    <a:gd name="connsiteY7" fmla="*/ 3195 h 112876"/>
                    <a:gd name="connsiteX0" fmla="*/ 5472 w 342022"/>
                    <a:gd name="connsiteY0" fmla="*/ 5482 h 115163"/>
                    <a:gd name="connsiteX1" fmla="*/ 91197 w 342022"/>
                    <a:gd name="connsiteY1" fmla="*/ 12135 h 115163"/>
                    <a:gd name="connsiteX2" fmla="*/ 230370 w 342022"/>
                    <a:gd name="connsiteY2" fmla="*/ 47665 h 115163"/>
                    <a:gd name="connsiteX3" fmla="*/ 281697 w 342022"/>
                    <a:gd name="connsiteY3" fmla="*/ 37535 h 115163"/>
                    <a:gd name="connsiteX4" fmla="*/ 342022 w 342022"/>
                    <a:gd name="connsiteY4" fmla="*/ 68982 h 115163"/>
                    <a:gd name="connsiteX5" fmla="*/ 138822 w 342022"/>
                    <a:gd name="connsiteY5" fmla="*/ 113129 h 115163"/>
                    <a:gd name="connsiteX6" fmla="*/ 23994 w 342022"/>
                    <a:gd name="connsiteY6" fmla="*/ 104815 h 115163"/>
                    <a:gd name="connsiteX7" fmla="*/ 5472 w 342022"/>
                    <a:gd name="connsiteY7" fmla="*/ 5482 h 115163"/>
                    <a:gd name="connsiteX0" fmla="*/ 5472 w 342022"/>
                    <a:gd name="connsiteY0" fmla="*/ 4250 h 123456"/>
                    <a:gd name="connsiteX1" fmla="*/ 91197 w 342022"/>
                    <a:gd name="connsiteY1" fmla="*/ 20428 h 123456"/>
                    <a:gd name="connsiteX2" fmla="*/ 230370 w 342022"/>
                    <a:gd name="connsiteY2" fmla="*/ 55958 h 123456"/>
                    <a:gd name="connsiteX3" fmla="*/ 281697 w 342022"/>
                    <a:gd name="connsiteY3" fmla="*/ 45828 h 123456"/>
                    <a:gd name="connsiteX4" fmla="*/ 342022 w 342022"/>
                    <a:gd name="connsiteY4" fmla="*/ 77275 h 123456"/>
                    <a:gd name="connsiteX5" fmla="*/ 138822 w 342022"/>
                    <a:gd name="connsiteY5" fmla="*/ 121422 h 123456"/>
                    <a:gd name="connsiteX6" fmla="*/ 23994 w 342022"/>
                    <a:gd name="connsiteY6" fmla="*/ 113108 h 123456"/>
                    <a:gd name="connsiteX7" fmla="*/ 5472 w 342022"/>
                    <a:gd name="connsiteY7" fmla="*/ 4250 h 123456"/>
                    <a:gd name="connsiteX0" fmla="*/ 3826 w 340376"/>
                    <a:gd name="connsiteY0" fmla="*/ 5437 h 124643"/>
                    <a:gd name="connsiteX1" fmla="*/ 67326 w 340376"/>
                    <a:gd name="connsiteY1" fmla="*/ 15265 h 124643"/>
                    <a:gd name="connsiteX2" fmla="*/ 228724 w 340376"/>
                    <a:gd name="connsiteY2" fmla="*/ 57145 h 124643"/>
                    <a:gd name="connsiteX3" fmla="*/ 280051 w 340376"/>
                    <a:gd name="connsiteY3" fmla="*/ 47015 h 124643"/>
                    <a:gd name="connsiteX4" fmla="*/ 340376 w 340376"/>
                    <a:gd name="connsiteY4" fmla="*/ 78462 h 124643"/>
                    <a:gd name="connsiteX5" fmla="*/ 137176 w 340376"/>
                    <a:gd name="connsiteY5" fmla="*/ 122609 h 124643"/>
                    <a:gd name="connsiteX6" fmla="*/ 22348 w 340376"/>
                    <a:gd name="connsiteY6" fmla="*/ 114295 h 124643"/>
                    <a:gd name="connsiteX7" fmla="*/ 3826 w 340376"/>
                    <a:gd name="connsiteY7" fmla="*/ 5437 h 124643"/>
                    <a:gd name="connsiteX0" fmla="*/ 1949 w 351199"/>
                    <a:gd name="connsiteY0" fmla="*/ 6532 h 119388"/>
                    <a:gd name="connsiteX1" fmla="*/ 78149 w 351199"/>
                    <a:gd name="connsiteY1" fmla="*/ 10010 h 119388"/>
                    <a:gd name="connsiteX2" fmla="*/ 239547 w 351199"/>
                    <a:gd name="connsiteY2" fmla="*/ 51890 h 119388"/>
                    <a:gd name="connsiteX3" fmla="*/ 290874 w 351199"/>
                    <a:gd name="connsiteY3" fmla="*/ 41760 h 119388"/>
                    <a:gd name="connsiteX4" fmla="*/ 351199 w 351199"/>
                    <a:gd name="connsiteY4" fmla="*/ 73207 h 119388"/>
                    <a:gd name="connsiteX5" fmla="*/ 147999 w 351199"/>
                    <a:gd name="connsiteY5" fmla="*/ 117354 h 119388"/>
                    <a:gd name="connsiteX6" fmla="*/ 33171 w 351199"/>
                    <a:gd name="connsiteY6" fmla="*/ 109040 h 119388"/>
                    <a:gd name="connsiteX7" fmla="*/ 1949 w 351199"/>
                    <a:gd name="connsiteY7" fmla="*/ 6532 h 119388"/>
                    <a:gd name="connsiteX0" fmla="*/ 4601 w 353851"/>
                    <a:gd name="connsiteY0" fmla="*/ 5001 h 117857"/>
                    <a:gd name="connsiteX1" fmla="*/ 122076 w 353851"/>
                    <a:gd name="connsiteY1" fmla="*/ 14829 h 117857"/>
                    <a:gd name="connsiteX2" fmla="*/ 242199 w 353851"/>
                    <a:gd name="connsiteY2" fmla="*/ 50359 h 117857"/>
                    <a:gd name="connsiteX3" fmla="*/ 293526 w 353851"/>
                    <a:gd name="connsiteY3" fmla="*/ 40229 h 117857"/>
                    <a:gd name="connsiteX4" fmla="*/ 353851 w 353851"/>
                    <a:gd name="connsiteY4" fmla="*/ 71676 h 117857"/>
                    <a:gd name="connsiteX5" fmla="*/ 150651 w 353851"/>
                    <a:gd name="connsiteY5" fmla="*/ 115823 h 117857"/>
                    <a:gd name="connsiteX6" fmla="*/ 35823 w 353851"/>
                    <a:gd name="connsiteY6" fmla="*/ 107509 h 117857"/>
                    <a:gd name="connsiteX7" fmla="*/ 4601 w 353851"/>
                    <a:gd name="connsiteY7" fmla="*/ 5001 h 117857"/>
                    <a:gd name="connsiteX0" fmla="*/ 4601 w 353851"/>
                    <a:gd name="connsiteY0" fmla="*/ 8709 h 121565"/>
                    <a:gd name="connsiteX1" fmla="*/ 122076 w 353851"/>
                    <a:gd name="connsiteY1" fmla="*/ 18537 h 121565"/>
                    <a:gd name="connsiteX2" fmla="*/ 242199 w 353851"/>
                    <a:gd name="connsiteY2" fmla="*/ 54067 h 121565"/>
                    <a:gd name="connsiteX3" fmla="*/ 293526 w 353851"/>
                    <a:gd name="connsiteY3" fmla="*/ 43937 h 121565"/>
                    <a:gd name="connsiteX4" fmla="*/ 353851 w 353851"/>
                    <a:gd name="connsiteY4" fmla="*/ 75384 h 121565"/>
                    <a:gd name="connsiteX5" fmla="*/ 150651 w 353851"/>
                    <a:gd name="connsiteY5" fmla="*/ 119531 h 121565"/>
                    <a:gd name="connsiteX6" fmla="*/ 35823 w 353851"/>
                    <a:gd name="connsiteY6" fmla="*/ 111217 h 121565"/>
                    <a:gd name="connsiteX7" fmla="*/ 4601 w 353851"/>
                    <a:gd name="connsiteY7" fmla="*/ 8709 h 121565"/>
                    <a:gd name="connsiteX0" fmla="*/ 4389 w 353639"/>
                    <a:gd name="connsiteY0" fmla="*/ 3538 h 116394"/>
                    <a:gd name="connsiteX1" fmla="*/ 118689 w 353639"/>
                    <a:gd name="connsiteY1" fmla="*/ 32416 h 116394"/>
                    <a:gd name="connsiteX2" fmla="*/ 241987 w 353639"/>
                    <a:gd name="connsiteY2" fmla="*/ 48896 h 116394"/>
                    <a:gd name="connsiteX3" fmla="*/ 293314 w 353639"/>
                    <a:gd name="connsiteY3" fmla="*/ 38766 h 116394"/>
                    <a:gd name="connsiteX4" fmla="*/ 353639 w 353639"/>
                    <a:gd name="connsiteY4" fmla="*/ 70213 h 116394"/>
                    <a:gd name="connsiteX5" fmla="*/ 150439 w 353639"/>
                    <a:gd name="connsiteY5" fmla="*/ 114360 h 116394"/>
                    <a:gd name="connsiteX6" fmla="*/ 35611 w 353639"/>
                    <a:gd name="connsiteY6" fmla="*/ 106046 h 116394"/>
                    <a:gd name="connsiteX7" fmla="*/ 4389 w 353639"/>
                    <a:gd name="connsiteY7" fmla="*/ 3538 h 116394"/>
                    <a:gd name="connsiteX0" fmla="*/ 4389 w 353639"/>
                    <a:gd name="connsiteY0" fmla="*/ 3538 h 116394"/>
                    <a:gd name="connsiteX1" fmla="*/ 118689 w 353639"/>
                    <a:gd name="connsiteY1" fmla="*/ 32416 h 116394"/>
                    <a:gd name="connsiteX2" fmla="*/ 241987 w 353639"/>
                    <a:gd name="connsiteY2" fmla="*/ 48896 h 116394"/>
                    <a:gd name="connsiteX3" fmla="*/ 293314 w 353639"/>
                    <a:gd name="connsiteY3" fmla="*/ 38766 h 116394"/>
                    <a:gd name="connsiteX4" fmla="*/ 353639 w 353639"/>
                    <a:gd name="connsiteY4" fmla="*/ 70213 h 116394"/>
                    <a:gd name="connsiteX5" fmla="*/ 150439 w 353639"/>
                    <a:gd name="connsiteY5" fmla="*/ 114360 h 116394"/>
                    <a:gd name="connsiteX6" fmla="*/ 35611 w 353639"/>
                    <a:gd name="connsiteY6" fmla="*/ 106046 h 116394"/>
                    <a:gd name="connsiteX7" fmla="*/ 4389 w 353639"/>
                    <a:gd name="connsiteY7" fmla="*/ 3538 h 116394"/>
                    <a:gd name="connsiteX0" fmla="*/ 4389 w 353639"/>
                    <a:gd name="connsiteY0" fmla="*/ 3006 h 115862"/>
                    <a:gd name="connsiteX1" fmla="*/ 118689 w 353639"/>
                    <a:gd name="connsiteY1" fmla="*/ 31884 h 115862"/>
                    <a:gd name="connsiteX2" fmla="*/ 241987 w 353639"/>
                    <a:gd name="connsiteY2" fmla="*/ 48364 h 115862"/>
                    <a:gd name="connsiteX3" fmla="*/ 293314 w 353639"/>
                    <a:gd name="connsiteY3" fmla="*/ 38234 h 115862"/>
                    <a:gd name="connsiteX4" fmla="*/ 353639 w 353639"/>
                    <a:gd name="connsiteY4" fmla="*/ 69681 h 115862"/>
                    <a:gd name="connsiteX5" fmla="*/ 150439 w 353639"/>
                    <a:gd name="connsiteY5" fmla="*/ 113828 h 115862"/>
                    <a:gd name="connsiteX6" fmla="*/ 35611 w 353639"/>
                    <a:gd name="connsiteY6" fmla="*/ 105514 h 115862"/>
                    <a:gd name="connsiteX7" fmla="*/ 4389 w 353639"/>
                    <a:gd name="connsiteY7" fmla="*/ 3006 h 115862"/>
                    <a:gd name="connsiteX0" fmla="*/ 3715 w 359315"/>
                    <a:gd name="connsiteY0" fmla="*/ 5011 h 101992"/>
                    <a:gd name="connsiteX1" fmla="*/ 124365 w 359315"/>
                    <a:gd name="connsiteY1" fmla="*/ 18014 h 101992"/>
                    <a:gd name="connsiteX2" fmla="*/ 247663 w 359315"/>
                    <a:gd name="connsiteY2" fmla="*/ 34494 h 101992"/>
                    <a:gd name="connsiteX3" fmla="*/ 298990 w 359315"/>
                    <a:gd name="connsiteY3" fmla="*/ 24364 h 101992"/>
                    <a:gd name="connsiteX4" fmla="*/ 359315 w 359315"/>
                    <a:gd name="connsiteY4" fmla="*/ 55811 h 101992"/>
                    <a:gd name="connsiteX5" fmla="*/ 156115 w 359315"/>
                    <a:gd name="connsiteY5" fmla="*/ 99958 h 101992"/>
                    <a:gd name="connsiteX6" fmla="*/ 41287 w 359315"/>
                    <a:gd name="connsiteY6" fmla="*/ 91644 h 101992"/>
                    <a:gd name="connsiteX7" fmla="*/ 3715 w 359315"/>
                    <a:gd name="connsiteY7" fmla="*/ 5011 h 101992"/>
                    <a:gd name="connsiteX0" fmla="*/ 10033 w 365633"/>
                    <a:gd name="connsiteY0" fmla="*/ 6405 h 103386"/>
                    <a:gd name="connsiteX1" fmla="*/ 130683 w 365633"/>
                    <a:gd name="connsiteY1" fmla="*/ 19408 h 103386"/>
                    <a:gd name="connsiteX2" fmla="*/ 253981 w 365633"/>
                    <a:gd name="connsiteY2" fmla="*/ 35888 h 103386"/>
                    <a:gd name="connsiteX3" fmla="*/ 305308 w 365633"/>
                    <a:gd name="connsiteY3" fmla="*/ 25758 h 103386"/>
                    <a:gd name="connsiteX4" fmla="*/ 365633 w 365633"/>
                    <a:gd name="connsiteY4" fmla="*/ 57205 h 103386"/>
                    <a:gd name="connsiteX5" fmla="*/ 162433 w 365633"/>
                    <a:gd name="connsiteY5" fmla="*/ 101352 h 103386"/>
                    <a:gd name="connsiteX6" fmla="*/ 47605 w 365633"/>
                    <a:gd name="connsiteY6" fmla="*/ 93038 h 103386"/>
                    <a:gd name="connsiteX7" fmla="*/ 10033 w 365633"/>
                    <a:gd name="connsiteY7" fmla="*/ 6405 h 103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65633" h="103386">
                      <a:moveTo>
                        <a:pt x="10033" y="6405"/>
                      </a:moveTo>
                      <a:cubicBezTo>
                        <a:pt x="39754" y="-9042"/>
                        <a:pt x="77175" y="6708"/>
                        <a:pt x="130683" y="19408"/>
                      </a:cubicBezTo>
                      <a:cubicBezTo>
                        <a:pt x="185099" y="37022"/>
                        <a:pt x="223289" y="33771"/>
                        <a:pt x="253981" y="35888"/>
                      </a:cubicBezTo>
                      <a:cubicBezTo>
                        <a:pt x="284673" y="38005"/>
                        <a:pt x="296224" y="17972"/>
                        <a:pt x="305308" y="25758"/>
                      </a:cubicBezTo>
                      <a:lnTo>
                        <a:pt x="365633" y="57205"/>
                      </a:lnTo>
                      <a:cubicBezTo>
                        <a:pt x="365633" y="79833"/>
                        <a:pt x="215438" y="95380"/>
                        <a:pt x="162433" y="101352"/>
                      </a:cubicBezTo>
                      <a:cubicBezTo>
                        <a:pt x="109428" y="107324"/>
                        <a:pt x="71417" y="98808"/>
                        <a:pt x="47605" y="93038"/>
                      </a:cubicBezTo>
                      <a:cubicBezTo>
                        <a:pt x="23793" y="87268"/>
                        <a:pt x="-19688" y="21852"/>
                        <a:pt x="10033" y="640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98A13084-FE86-DE43-91AD-6828054ACF7D}"/>
                  </a:ext>
                </a:extLst>
              </p:cNvPr>
              <p:cNvGrpSpPr/>
              <p:nvPr/>
            </p:nvGrpSpPr>
            <p:grpSpPr>
              <a:xfrm>
                <a:off x="5868532" y="1854270"/>
                <a:ext cx="615872" cy="867532"/>
                <a:chOff x="5999038" y="2021992"/>
                <a:chExt cx="615872" cy="867532"/>
              </a:xfrm>
            </p:grpSpPr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510B7BB4-404E-B549-8590-DF07BDF4B823}"/>
                    </a:ext>
                  </a:extLst>
                </p:cNvPr>
                <p:cNvGrpSpPr/>
                <p:nvPr/>
              </p:nvGrpSpPr>
              <p:grpSpPr>
                <a:xfrm>
                  <a:off x="5999038" y="2289081"/>
                  <a:ext cx="615872" cy="600443"/>
                  <a:chOff x="5999038" y="2289081"/>
                  <a:chExt cx="615872" cy="600443"/>
                </a:xfrm>
              </p:grpSpPr>
              <p:sp>
                <p:nvSpPr>
                  <p:cNvPr id="143" name="Trapezium 142">
                    <a:extLst>
                      <a:ext uri="{FF2B5EF4-FFF2-40B4-BE49-F238E27FC236}">
                        <a16:creationId xmlns:a16="http://schemas.microsoft.com/office/drawing/2014/main" id="{B7E0561C-6DF7-724B-A1A5-50E484EE44C1}"/>
                      </a:ext>
                    </a:extLst>
                  </p:cNvPr>
                  <p:cNvSpPr/>
                  <p:nvPr/>
                </p:nvSpPr>
                <p:spPr>
                  <a:xfrm>
                    <a:off x="5999038" y="2289081"/>
                    <a:ext cx="615872" cy="600443"/>
                  </a:xfrm>
                  <a:prstGeom prst="trapezoid">
                    <a:avLst>
                      <a:gd name="adj" fmla="val 36377"/>
                    </a:avLst>
                  </a:prstGeom>
                  <a:solidFill>
                    <a:srgbClr val="86BBE8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Freeform 143">
                    <a:extLst>
                      <a:ext uri="{FF2B5EF4-FFF2-40B4-BE49-F238E27FC236}">
                        <a16:creationId xmlns:a16="http://schemas.microsoft.com/office/drawing/2014/main" id="{268CCCFC-1211-0A41-9862-ACCC9EB87B99}"/>
                      </a:ext>
                    </a:extLst>
                  </p:cNvPr>
                  <p:cNvSpPr/>
                  <p:nvPr/>
                </p:nvSpPr>
                <p:spPr>
                  <a:xfrm>
                    <a:off x="6178566" y="2516186"/>
                    <a:ext cx="319171" cy="276414"/>
                  </a:xfrm>
                  <a:custGeom>
                    <a:avLst/>
                    <a:gdLst>
                      <a:gd name="connsiteX0" fmla="*/ 107 w 319171"/>
                      <a:gd name="connsiteY0" fmla="*/ 215978 h 276414"/>
                      <a:gd name="connsiteX1" fmla="*/ 60432 w 319171"/>
                      <a:gd name="connsiteY1" fmla="*/ 187403 h 276414"/>
                      <a:gd name="connsiteX2" fmla="*/ 117582 w 319171"/>
                      <a:gd name="connsiteY2" fmla="*/ 158828 h 276414"/>
                      <a:gd name="connsiteX3" fmla="*/ 146157 w 319171"/>
                      <a:gd name="connsiteY3" fmla="*/ 120728 h 276414"/>
                      <a:gd name="connsiteX4" fmla="*/ 187432 w 319171"/>
                      <a:gd name="connsiteY4" fmla="*/ 88978 h 276414"/>
                      <a:gd name="connsiteX5" fmla="*/ 231882 w 319171"/>
                      <a:gd name="connsiteY5" fmla="*/ 54053 h 276414"/>
                      <a:gd name="connsiteX6" fmla="*/ 289032 w 319171"/>
                      <a:gd name="connsiteY6" fmla="*/ 78 h 276414"/>
                      <a:gd name="connsiteX7" fmla="*/ 317607 w 319171"/>
                      <a:gd name="connsiteY7" fmla="*/ 66753 h 276414"/>
                      <a:gd name="connsiteX8" fmla="*/ 311257 w 319171"/>
                      <a:gd name="connsiteY8" fmla="*/ 85803 h 276414"/>
                      <a:gd name="connsiteX9" fmla="*/ 276332 w 319171"/>
                      <a:gd name="connsiteY9" fmla="*/ 111203 h 276414"/>
                      <a:gd name="connsiteX10" fmla="*/ 247757 w 319171"/>
                      <a:gd name="connsiteY10" fmla="*/ 142953 h 276414"/>
                      <a:gd name="connsiteX11" fmla="*/ 190607 w 319171"/>
                      <a:gd name="connsiteY11" fmla="*/ 187403 h 276414"/>
                      <a:gd name="connsiteX12" fmla="*/ 130282 w 319171"/>
                      <a:gd name="connsiteY12" fmla="*/ 235028 h 276414"/>
                      <a:gd name="connsiteX13" fmla="*/ 47732 w 319171"/>
                      <a:gd name="connsiteY13" fmla="*/ 276303 h 276414"/>
                      <a:gd name="connsiteX14" fmla="*/ 107 w 319171"/>
                      <a:gd name="connsiteY14" fmla="*/ 215978 h 276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19171" h="276414">
                        <a:moveTo>
                          <a:pt x="107" y="215978"/>
                        </a:moveTo>
                        <a:cubicBezTo>
                          <a:pt x="2224" y="201161"/>
                          <a:pt x="40853" y="196928"/>
                          <a:pt x="60432" y="187403"/>
                        </a:cubicBezTo>
                        <a:cubicBezTo>
                          <a:pt x="80011" y="177878"/>
                          <a:pt x="103295" y="169940"/>
                          <a:pt x="117582" y="158828"/>
                        </a:cubicBezTo>
                        <a:cubicBezTo>
                          <a:pt x="131870" y="147715"/>
                          <a:pt x="134515" y="132370"/>
                          <a:pt x="146157" y="120728"/>
                        </a:cubicBezTo>
                        <a:cubicBezTo>
                          <a:pt x="157799" y="109086"/>
                          <a:pt x="187432" y="88978"/>
                          <a:pt x="187432" y="88978"/>
                        </a:cubicBezTo>
                        <a:cubicBezTo>
                          <a:pt x="201720" y="77865"/>
                          <a:pt x="214949" y="68870"/>
                          <a:pt x="231882" y="54053"/>
                        </a:cubicBezTo>
                        <a:cubicBezTo>
                          <a:pt x="248815" y="39236"/>
                          <a:pt x="274745" y="-2039"/>
                          <a:pt x="289032" y="78"/>
                        </a:cubicBezTo>
                        <a:cubicBezTo>
                          <a:pt x="303320" y="2195"/>
                          <a:pt x="313903" y="52466"/>
                          <a:pt x="317607" y="66753"/>
                        </a:cubicBezTo>
                        <a:cubicBezTo>
                          <a:pt x="321311" y="81040"/>
                          <a:pt x="318136" y="78395"/>
                          <a:pt x="311257" y="85803"/>
                        </a:cubicBezTo>
                        <a:cubicBezTo>
                          <a:pt x="304378" y="93211"/>
                          <a:pt x="286915" y="101678"/>
                          <a:pt x="276332" y="111203"/>
                        </a:cubicBezTo>
                        <a:cubicBezTo>
                          <a:pt x="265749" y="120728"/>
                          <a:pt x="262045" y="130253"/>
                          <a:pt x="247757" y="142953"/>
                        </a:cubicBezTo>
                        <a:cubicBezTo>
                          <a:pt x="233470" y="155653"/>
                          <a:pt x="190607" y="187403"/>
                          <a:pt x="190607" y="187403"/>
                        </a:cubicBezTo>
                        <a:cubicBezTo>
                          <a:pt x="171028" y="202749"/>
                          <a:pt x="154094" y="220211"/>
                          <a:pt x="130282" y="235028"/>
                        </a:cubicBezTo>
                        <a:cubicBezTo>
                          <a:pt x="106470" y="249845"/>
                          <a:pt x="67840" y="278420"/>
                          <a:pt x="47732" y="276303"/>
                        </a:cubicBezTo>
                        <a:cubicBezTo>
                          <a:pt x="27624" y="274186"/>
                          <a:pt x="-2010" y="230795"/>
                          <a:pt x="107" y="215978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Freeform 144">
                    <a:extLst>
                      <a:ext uri="{FF2B5EF4-FFF2-40B4-BE49-F238E27FC236}">
                        <a16:creationId xmlns:a16="http://schemas.microsoft.com/office/drawing/2014/main" id="{BB6CA42F-922A-E346-B04E-ED2E39EE65B0}"/>
                      </a:ext>
                    </a:extLst>
                  </p:cNvPr>
                  <p:cNvSpPr/>
                  <p:nvPr/>
                </p:nvSpPr>
                <p:spPr>
                  <a:xfrm>
                    <a:off x="6146249" y="2293409"/>
                    <a:ext cx="260107" cy="197437"/>
                  </a:xfrm>
                  <a:custGeom>
                    <a:avLst/>
                    <a:gdLst>
                      <a:gd name="connsiteX0" fmla="*/ 551 w 260107"/>
                      <a:gd name="connsiteY0" fmla="*/ 192616 h 197437"/>
                      <a:gd name="connsiteX1" fmla="*/ 57701 w 260107"/>
                      <a:gd name="connsiteY1" fmla="*/ 183091 h 197437"/>
                      <a:gd name="connsiteX2" fmla="*/ 130726 w 260107"/>
                      <a:gd name="connsiteY2" fmla="*/ 116416 h 197437"/>
                      <a:gd name="connsiteX3" fmla="*/ 165651 w 260107"/>
                      <a:gd name="connsiteY3" fmla="*/ 94191 h 197437"/>
                      <a:gd name="connsiteX4" fmla="*/ 210101 w 260107"/>
                      <a:gd name="connsiteY4" fmla="*/ 49741 h 197437"/>
                      <a:gd name="connsiteX5" fmla="*/ 254551 w 260107"/>
                      <a:gd name="connsiteY5" fmla="*/ 30691 h 197437"/>
                      <a:gd name="connsiteX6" fmla="*/ 254551 w 260107"/>
                      <a:gd name="connsiteY6" fmla="*/ 2116 h 197437"/>
                      <a:gd name="connsiteX7" fmla="*/ 210101 w 260107"/>
                      <a:gd name="connsiteY7" fmla="*/ 2116 h 197437"/>
                      <a:gd name="connsiteX8" fmla="*/ 172001 w 260107"/>
                      <a:gd name="connsiteY8" fmla="*/ 2116 h 197437"/>
                      <a:gd name="connsiteX9" fmla="*/ 137076 w 260107"/>
                      <a:gd name="connsiteY9" fmla="*/ 27516 h 197437"/>
                      <a:gd name="connsiteX10" fmla="*/ 108501 w 260107"/>
                      <a:gd name="connsiteY10" fmla="*/ 49741 h 197437"/>
                      <a:gd name="connsiteX11" fmla="*/ 76751 w 260107"/>
                      <a:gd name="connsiteY11" fmla="*/ 65616 h 197437"/>
                      <a:gd name="connsiteX12" fmla="*/ 45001 w 260107"/>
                      <a:gd name="connsiteY12" fmla="*/ 78316 h 197437"/>
                      <a:gd name="connsiteX13" fmla="*/ 29126 w 260107"/>
                      <a:gd name="connsiteY13" fmla="*/ 122766 h 197437"/>
                      <a:gd name="connsiteX14" fmla="*/ 551 w 260107"/>
                      <a:gd name="connsiteY14" fmla="*/ 192616 h 19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60107" h="197437">
                        <a:moveTo>
                          <a:pt x="551" y="192616"/>
                        </a:moveTo>
                        <a:cubicBezTo>
                          <a:pt x="5314" y="202670"/>
                          <a:pt x="36005" y="195791"/>
                          <a:pt x="57701" y="183091"/>
                        </a:cubicBezTo>
                        <a:cubicBezTo>
                          <a:pt x="79397" y="170391"/>
                          <a:pt x="112734" y="131233"/>
                          <a:pt x="130726" y="116416"/>
                        </a:cubicBezTo>
                        <a:cubicBezTo>
                          <a:pt x="148718" y="101599"/>
                          <a:pt x="152422" y="105303"/>
                          <a:pt x="165651" y="94191"/>
                        </a:cubicBezTo>
                        <a:cubicBezTo>
                          <a:pt x="178880" y="83079"/>
                          <a:pt x="195284" y="60324"/>
                          <a:pt x="210101" y="49741"/>
                        </a:cubicBezTo>
                        <a:cubicBezTo>
                          <a:pt x="224918" y="39158"/>
                          <a:pt x="247143" y="38628"/>
                          <a:pt x="254551" y="30691"/>
                        </a:cubicBezTo>
                        <a:cubicBezTo>
                          <a:pt x="261959" y="22753"/>
                          <a:pt x="261959" y="6878"/>
                          <a:pt x="254551" y="2116"/>
                        </a:cubicBezTo>
                        <a:cubicBezTo>
                          <a:pt x="247143" y="-2647"/>
                          <a:pt x="210101" y="2116"/>
                          <a:pt x="210101" y="2116"/>
                        </a:cubicBezTo>
                        <a:cubicBezTo>
                          <a:pt x="196343" y="2116"/>
                          <a:pt x="184172" y="-2117"/>
                          <a:pt x="172001" y="2116"/>
                        </a:cubicBezTo>
                        <a:cubicBezTo>
                          <a:pt x="159830" y="6349"/>
                          <a:pt x="147659" y="19579"/>
                          <a:pt x="137076" y="27516"/>
                        </a:cubicBezTo>
                        <a:cubicBezTo>
                          <a:pt x="126493" y="35453"/>
                          <a:pt x="118555" y="43391"/>
                          <a:pt x="108501" y="49741"/>
                        </a:cubicBezTo>
                        <a:cubicBezTo>
                          <a:pt x="98447" y="56091"/>
                          <a:pt x="87334" y="60853"/>
                          <a:pt x="76751" y="65616"/>
                        </a:cubicBezTo>
                        <a:cubicBezTo>
                          <a:pt x="66168" y="70378"/>
                          <a:pt x="52938" y="68791"/>
                          <a:pt x="45001" y="78316"/>
                        </a:cubicBezTo>
                        <a:cubicBezTo>
                          <a:pt x="37064" y="87841"/>
                          <a:pt x="34947" y="108479"/>
                          <a:pt x="29126" y="122766"/>
                        </a:cubicBezTo>
                        <a:cubicBezTo>
                          <a:pt x="23305" y="137053"/>
                          <a:pt x="-4212" y="182562"/>
                          <a:pt x="551" y="192616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>
                    <a:extLst>
                      <a:ext uri="{FF2B5EF4-FFF2-40B4-BE49-F238E27FC236}">
                        <a16:creationId xmlns:a16="http://schemas.microsoft.com/office/drawing/2014/main" id="{11B65178-1081-A347-B7F8-F8179E3FB7ED}"/>
                      </a:ext>
                    </a:extLst>
                  </p:cNvPr>
                  <p:cNvSpPr/>
                  <p:nvPr/>
                </p:nvSpPr>
                <p:spPr>
                  <a:xfrm>
                    <a:off x="6140446" y="2368423"/>
                    <a:ext cx="306503" cy="270025"/>
                  </a:xfrm>
                  <a:custGeom>
                    <a:avLst/>
                    <a:gdLst>
                      <a:gd name="connsiteX0" fmla="*/ 4 w 306503"/>
                      <a:gd name="connsiteY0" fmla="*/ 222377 h 270025"/>
                      <a:gd name="connsiteX1" fmla="*/ 66679 w 306503"/>
                      <a:gd name="connsiteY1" fmla="*/ 184277 h 270025"/>
                      <a:gd name="connsiteX2" fmla="*/ 117479 w 306503"/>
                      <a:gd name="connsiteY2" fmla="*/ 139827 h 270025"/>
                      <a:gd name="connsiteX3" fmla="*/ 165104 w 306503"/>
                      <a:gd name="connsiteY3" fmla="*/ 104902 h 270025"/>
                      <a:gd name="connsiteX4" fmla="*/ 212729 w 306503"/>
                      <a:gd name="connsiteY4" fmla="*/ 54102 h 270025"/>
                      <a:gd name="connsiteX5" fmla="*/ 254004 w 306503"/>
                      <a:gd name="connsiteY5" fmla="*/ 31877 h 270025"/>
                      <a:gd name="connsiteX6" fmla="*/ 285754 w 306503"/>
                      <a:gd name="connsiteY6" fmla="*/ 127 h 270025"/>
                      <a:gd name="connsiteX7" fmla="*/ 298454 w 306503"/>
                      <a:gd name="connsiteY7" fmla="*/ 44577 h 270025"/>
                      <a:gd name="connsiteX8" fmla="*/ 304804 w 306503"/>
                      <a:gd name="connsiteY8" fmla="*/ 60452 h 270025"/>
                      <a:gd name="connsiteX9" fmla="*/ 266704 w 306503"/>
                      <a:gd name="connsiteY9" fmla="*/ 95377 h 270025"/>
                      <a:gd name="connsiteX10" fmla="*/ 234954 w 306503"/>
                      <a:gd name="connsiteY10" fmla="*/ 136652 h 270025"/>
                      <a:gd name="connsiteX11" fmla="*/ 196854 w 306503"/>
                      <a:gd name="connsiteY11" fmla="*/ 174752 h 270025"/>
                      <a:gd name="connsiteX12" fmla="*/ 136529 w 306503"/>
                      <a:gd name="connsiteY12" fmla="*/ 216027 h 270025"/>
                      <a:gd name="connsiteX13" fmla="*/ 63504 w 306503"/>
                      <a:gd name="connsiteY13" fmla="*/ 270002 h 270025"/>
                      <a:gd name="connsiteX14" fmla="*/ 4 w 306503"/>
                      <a:gd name="connsiteY14" fmla="*/ 222377 h 270025"/>
                      <a:gd name="connsiteX0" fmla="*/ 4 w 306503"/>
                      <a:gd name="connsiteY0" fmla="*/ 222377 h 270025"/>
                      <a:gd name="connsiteX1" fmla="*/ 66679 w 306503"/>
                      <a:gd name="connsiteY1" fmla="*/ 184277 h 270025"/>
                      <a:gd name="connsiteX2" fmla="*/ 117479 w 306503"/>
                      <a:gd name="connsiteY2" fmla="*/ 139827 h 270025"/>
                      <a:gd name="connsiteX3" fmla="*/ 165104 w 306503"/>
                      <a:gd name="connsiteY3" fmla="*/ 104902 h 270025"/>
                      <a:gd name="connsiteX4" fmla="*/ 212729 w 306503"/>
                      <a:gd name="connsiteY4" fmla="*/ 54102 h 270025"/>
                      <a:gd name="connsiteX5" fmla="*/ 254004 w 306503"/>
                      <a:gd name="connsiteY5" fmla="*/ 31877 h 270025"/>
                      <a:gd name="connsiteX6" fmla="*/ 285754 w 306503"/>
                      <a:gd name="connsiteY6" fmla="*/ 127 h 270025"/>
                      <a:gd name="connsiteX7" fmla="*/ 298454 w 306503"/>
                      <a:gd name="connsiteY7" fmla="*/ 44577 h 270025"/>
                      <a:gd name="connsiteX8" fmla="*/ 304804 w 306503"/>
                      <a:gd name="connsiteY8" fmla="*/ 60452 h 270025"/>
                      <a:gd name="connsiteX9" fmla="*/ 266704 w 306503"/>
                      <a:gd name="connsiteY9" fmla="*/ 95377 h 270025"/>
                      <a:gd name="connsiteX10" fmla="*/ 225429 w 306503"/>
                      <a:gd name="connsiteY10" fmla="*/ 130302 h 270025"/>
                      <a:gd name="connsiteX11" fmla="*/ 196854 w 306503"/>
                      <a:gd name="connsiteY11" fmla="*/ 174752 h 270025"/>
                      <a:gd name="connsiteX12" fmla="*/ 136529 w 306503"/>
                      <a:gd name="connsiteY12" fmla="*/ 216027 h 270025"/>
                      <a:gd name="connsiteX13" fmla="*/ 63504 w 306503"/>
                      <a:gd name="connsiteY13" fmla="*/ 270002 h 270025"/>
                      <a:gd name="connsiteX14" fmla="*/ 4 w 306503"/>
                      <a:gd name="connsiteY14" fmla="*/ 222377 h 27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6503" h="270025">
                        <a:moveTo>
                          <a:pt x="4" y="222377"/>
                        </a:moveTo>
                        <a:cubicBezTo>
                          <a:pt x="533" y="208089"/>
                          <a:pt x="47100" y="198035"/>
                          <a:pt x="66679" y="184277"/>
                        </a:cubicBezTo>
                        <a:cubicBezTo>
                          <a:pt x="86258" y="170519"/>
                          <a:pt x="101075" y="153056"/>
                          <a:pt x="117479" y="139827"/>
                        </a:cubicBezTo>
                        <a:cubicBezTo>
                          <a:pt x="133883" y="126598"/>
                          <a:pt x="149229" y="119189"/>
                          <a:pt x="165104" y="104902"/>
                        </a:cubicBezTo>
                        <a:cubicBezTo>
                          <a:pt x="180979" y="90614"/>
                          <a:pt x="197912" y="66273"/>
                          <a:pt x="212729" y="54102"/>
                        </a:cubicBezTo>
                        <a:cubicBezTo>
                          <a:pt x="227546" y="41931"/>
                          <a:pt x="241833" y="40873"/>
                          <a:pt x="254004" y="31877"/>
                        </a:cubicBezTo>
                        <a:cubicBezTo>
                          <a:pt x="266175" y="22881"/>
                          <a:pt x="278346" y="-1990"/>
                          <a:pt x="285754" y="127"/>
                        </a:cubicBezTo>
                        <a:cubicBezTo>
                          <a:pt x="293162" y="2244"/>
                          <a:pt x="295279" y="34523"/>
                          <a:pt x="298454" y="44577"/>
                        </a:cubicBezTo>
                        <a:cubicBezTo>
                          <a:pt x="301629" y="54631"/>
                          <a:pt x="310096" y="51985"/>
                          <a:pt x="304804" y="60452"/>
                        </a:cubicBezTo>
                        <a:cubicBezTo>
                          <a:pt x="299512" y="68919"/>
                          <a:pt x="279933" y="83735"/>
                          <a:pt x="266704" y="95377"/>
                        </a:cubicBezTo>
                        <a:cubicBezTo>
                          <a:pt x="253475" y="107019"/>
                          <a:pt x="237071" y="117073"/>
                          <a:pt x="225429" y="130302"/>
                        </a:cubicBezTo>
                        <a:cubicBezTo>
                          <a:pt x="213787" y="143531"/>
                          <a:pt x="211671" y="160465"/>
                          <a:pt x="196854" y="174752"/>
                        </a:cubicBezTo>
                        <a:cubicBezTo>
                          <a:pt x="182037" y="189039"/>
                          <a:pt x="158754" y="200152"/>
                          <a:pt x="136529" y="216027"/>
                        </a:cubicBezTo>
                        <a:cubicBezTo>
                          <a:pt x="114304" y="231902"/>
                          <a:pt x="84141" y="268944"/>
                          <a:pt x="63504" y="270002"/>
                        </a:cubicBezTo>
                        <a:cubicBezTo>
                          <a:pt x="42867" y="271060"/>
                          <a:pt x="-525" y="236665"/>
                          <a:pt x="4" y="222377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9" name="Trapezium 40">
                  <a:extLst>
                    <a:ext uri="{FF2B5EF4-FFF2-40B4-BE49-F238E27FC236}">
                      <a16:creationId xmlns:a16="http://schemas.microsoft.com/office/drawing/2014/main" id="{6628932D-DC7B-6743-9ECA-FD1B76D025A8}"/>
                    </a:ext>
                  </a:extLst>
                </p:cNvPr>
                <p:cNvSpPr/>
                <p:nvPr/>
              </p:nvSpPr>
              <p:spPr>
                <a:xfrm rot="10800000">
                  <a:off x="6141766" y="2021992"/>
                  <a:ext cx="355866" cy="263152"/>
                </a:xfrm>
                <a:custGeom>
                  <a:avLst/>
                  <a:gdLst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42801 w 342801"/>
                    <a:gd name="connsiteY3" fmla="*/ 241782 h 241782"/>
                    <a:gd name="connsiteX4" fmla="*/ 0 w 342801"/>
                    <a:gd name="connsiteY4" fmla="*/ 241782 h 241782"/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14221 w 342801"/>
                    <a:gd name="connsiteY3" fmla="*/ 107034 h 241782"/>
                    <a:gd name="connsiteX4" fmla="*/ 342801 w 342801"/>
                    <a:gd name="connsiteY4" fmla="*/ 241782 h 241782"/>
                    <a:gd name="connsiteX5" fmla="*/ 0 w 342801"/>
                    <a:gd name="connsiteY5" fmla="*/ 241782 h 241782"/>
                    <a:gd name="connsiteX0" fmla="*/ 0 w 342801"/>
                    <a:gd name="connsiteY0" fmla="*/ 241782 h 241782"/>
                    <a:gd name="connsiteX1" fmla="*/ 85847 w 342801"/>
                    <a:gd name="connsiteY1" fmla="*/ 0 h 241782"/>
                    <a:gd name="connsiteX2" fmla="*/ 256954 w 342801"/>
                    <a:gd name="connsiteY2" fmla="*/ 0 h 241782"/>
                    <a:gd name="connsiteX3" fmla="*/ 314221 w 342801"/>
                    <a:gd name="connsiteY3" fmla="*/ 107034 h 241782"/>
                    <a:gd name="connsiteX4" fmla="*/ 342801 w 342801"/>
                    <a:gd name="connsiteY4" fmla="*/ 241782 h 241782"/>
                    <a:gd name="connsiteX5" fmla="*/ 0 w 342801"/>
                    <a:gd name="connsiteY5" fmla="*/ 241782 h 241782"/>
                    <a:gd name="connsiteX0" fmla="*/ 0 w 342801"/>
                    <a:gd name="connsiteY0" fmla="*/ 241782 h 241782"/>
                    <a:gd name="connsiteX1" fmla="*/ 31646 w 342801"/>
                    <a:gd name="connsiteY1" fmla="*/ 116559 h 241782"/>
                    <a:gd name="connsiteX2" fmla="*/ 85847 w 342801"/>
                    <a:gd name="connsiteY2" fmla="*/ 0 h 241782"/>
                    <a:gd name="connsiteX3" fmla="*/ 256954 w 342801"/>
                    <a:gd name="connsiteY3" fmla="*/ 0 h 241782"/>
                    <a:gd name="connsiteX4" fmla="*/ 314221 w 342801"/>
                    <a:gd name="connsiteY4" fmla="*/ 107034 h 241782"/>
                    <a:gd name="connsiteX5" fmla="*/ 342801 w 342801"/>
                    <a:gd name="connsiteY5" fmla="*/ 241782 h 241782"/>
                    <a:gd name="connsiteX6" fmla="*/ 0 w 342801"/>
                    <a:gd name="connsiteY6" fmla="*/ 241782 h 241782"/>
                    <a:gd name="connsiteX0" fmla="*/ 0 w 365026"/>
                    <a:gd name="connsiteY0" fmla="*/ 235432 h 241782"/>
                    <a:gd name="connsiteX1" fmla="*/ 53871 w 365026"/>
                    <a:gd name="connsiteY1" fmla="*/ 116559 h 241782"/>
                    <a:gd name="connsiteX2" fmla="*/ 108072 w 365026"/>
                    <a:gd name="connsiteY2" fmla="*/ 0 h 241782"/>
                    <a:gd name="connsiteX3" fmla="*/ 279179 w 365026"/>
                    <a:gd name="connsiteY3" fmla="*/ 0 h 241782"/>
                    <a:gd name="connsiteX4" fmla="*/ 336446 w 365026"/>
                    <a:gd name="connsiteY4" fmla="*/ 107034 h 241782"/>
                    <a:gd name="connsiteX5" fmla="*/ 365026 w 365026"/>
                    <a:gd name="connsiteY5" fmla="*/ 241782 h 241782"/>
                    <a:gd name="connsiteX6" fmla="*/ 0 w 365026"/>
                    <a:gd name="connsiteY6" fmla="*/ 235432 h 241782"/>
                    <a:gd name="connsiteX0" fmla="*/ 0 w 342801"/>
                    <a:gd name="connsiteY0" fmla="*/ 235432 h 267182"/>
                    <a:gd name="connsiteX1" fmla="*/ 53871 w 342801"/>
                    <a:gd name="connsiteY1" fmla="*/ 116559 h 267182"/>
                    <a:gd name="connsiteX2" fmla="*/ 108072 w 342801"/>
                    <a:gd name="connsiteY2" fmla="*/ 0 h 267182"/>
                    <a:gd name="connsiteX3" fmla="*/ 279179 w 342801"/>
                    <a:gd name="connsiteY3" fmla="*/ 0 h 267182"/>
                    <a:gd name="connsiteX4" fmla="*/ 336446 w 342801"/>
                    <a:gd name="connsiteY4" fmla="*/ 107034 h 267182"/>
                    <a:gd name="connsiteX5" fmla="*/ 342801 w 342801"/>
                    <a:gd name="connsiteY5" fmla="*/ 267182 h 267182"/>
                    <a:gd name="connsiteX6" fmla="*/ 0 w 342801"/>
                    <a:gd name="connsiteY6" fmla="*/ 235432 h 267182"/>
                    <a:gd name="connsiteX0" fmla="*/ 0 w 342801"/>
                    <a:gd name="connsiteY0" fmla="*/ 235432 h 267182"/>
                    <a:gd name="connsiteX1" fmla="*/ 53871 w 342801"/>
                    <a:gd name="connsiteY1" fmla="*/ 116559 h 267182"/>
                    <a:gd name="connsiteX2" fmla="*/ 108072 w 342801"/>
                    <a:gd name="connsiteY2" fmla="*/ 0 h 267182"/>
                    <a:gd name="connsiteX3" fmla="*/ 279179 w 342801"/>
                    <a:gd name="connsiteY3" fmla="*/ 0 h 267182"/>
                    <a:gd name="connsiteX4" fmla="*/ 336446 w 342801"/>
                    <a:gd name="connsiteY4" fmla="*/ 107034 h 267182"/>
                    <a:gd name="connsiteX5" fmla="*/ 342801 w 342801"/>
                    <a:gd name="connsiteY5" fmla="*/ 267182 h 267182"/>
                    <a:gd name="connsiteX6" fmla="*/ 0 w 342801"/>
                    <a:gd name="connsiteY6" fmla="*/ 235432 h 267182"/>
                    <a:gd name="connsiteX0" fmla="*/ 0 w 342801"/>
                    <a:gd name="connsiteY0" fmla="*/ 235432 h 273995"/>
                    <a:gd name="connsiteX1" fmla="*/ 53871 w 342801"/>
                    <a:gd name="connsiteY1" fmla="*/ 116559 h 273995"/>
                    <a:gd name="connsiteX2" fmla="*/ 108072 w 342801"/>
                    <a:gd name="connsiteY2" fmla="*/ 0 h 273995"/>
                    <a:gd name="connsiteX3" fmla="*/ 279179 w 342801"/>
                    <a:gd name="connsiteY3" fmla="*/ 0 h 273995"/>
                    <a:gd name="connsiteX4" fmla="*/ 336446 w 342801"/>
                    <a:gd name="connsiteY4" fmla="*/ 107034 h 273995"/>
                    <a:gd name="connsiteX5" fmla="*/ 342801 w 342801"/>
                    <a:gd name="connsiteY5" fmla="*/ 267182 h 273995"/>
                    <a:gd name="connsiteX6" fmla="*/ 114197 w 342801"/>
                    <a:gd name="connsiteY6" fmla="*/ 243559 h 273995"/>
                    <a:gd name="connsiteX7" fmla="*/ 0 w 342801"/>
                    <a:gd name="connsiteY7" fmla="*/ 235432 h 273995"/>
                    <a:gd name="connsiteX0" fmla="*/ 0 w 342801"/>
                    <a:gd name="connsiteY0" fmla="*/ 235432 h 275751"/>
                    <a:gd name="connsiteX1" fmla="*/ 53871 w 342801"/>
                    <a:gd name="connsiteY1" fmla="*/ 116559 h 275751"/>
                    <a:gd name="connsiteX2" fmla="*/ 108072 w 342801"/>
                    <a:gd name="connsiteY2" fmla="*/ 0 h 275751"/>
                    <a:gd name="connsiteX3" fmla="*/ 279179 w 342801"/>
                    <a:gd name="connsiteY3" fmla="*/ 0 h 275751"/>
                    <a:gd name="connsiteX4" fmla="*/ 336446 w 342801"/>
                    <a:gd name="connsiteY4" fmla="*/ 107034 h 275751"/>
                    <a:gd name="connsiteX5" fmla="*/ 342801 w 342801"/>
                    <a:gd name="connsiteY5" fmla="*/ 267182 h 275751"/>
                    <a:gd name="connsiteX6" fmla="*/ 222147 w 342801"/>
                    <a:gd name="connsiteY6" fmla="*/ 243558 h 275751"/>
                    <a:gd name="connsiteX7" fmla="*/ 114197 w 342801"/>
                    <a:gd name="connsiteY7" fmla="*/ 243559 h 275751"/>
                    <a:gd name="connsiteX8" fmla="*/ 0 w 342801"/>
                    <a:gd name="connsiteY8" fmla="*/ 235432 h 275751"/>
                    <a:gd name="connsiteX0" fmla="*/ 0 w 342801"/>
                    <a:gd name="connsiteY0" fmla="*/ 235432 h 278853"/>
                    <a:gd name="connsiteX1" fmla="*/ 53871 w 342801"/>
                    <a:gd name="connsiteY1" fmla="*/ 116559 h 278853"/>
                    <a:gd name="connsiteX2" fmla="*/ 108072 w 342801"/>
                    <a:gd name="connsiteY2" fmla="*/ 0 h 278853"/>
                    <a:gd name="connsiteX3" fmla="*/ 279179 w 342801"/>
                    <a:gd name="connsiteY3" fmla="*/ 0 h 278853"/>
                    <a:gd name="connsiteX4" fmla="*/ 336446 w 342801"/>
                    <a:gd name="connsiteY4" fmla="*/ 107034 h 278853"/>
                    <a:gd name="connsiteX5" fmla="*/ 342801 w 342801"/>
                    <a:gd name="connsiteY5" fmla="*/ 267182 h 278853"/>
                    <a:gd name="connsiteX6" fmla="*/ 304697 w 342801"/>
                    <a:gd name="connsiteY6" fmla="*/ 259433 h 278853"/>
                    <a:gd name="connsiteX7" fmla="*/ 222147 w 342801"/>
                    <a:gd name="connsiteY7" fmla="*/ 243558 h 278853"/>
                    <a:gd name="connsiteX8" fmla="*/ 114197 w 342801"/>
                    <a:gd name="connsiteY8" fmla="*/ 243559 h 278853"/>
                    <a:gd name="connsiteX9" fmla="*/ 0 w 342801"/>
                    <a:gd name="connsiteY9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36446 w 365022"/>
                    <a:gd name="connsiteY4" fmla="*/ 107034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78853"/>
                    <a:gd name="connsiteX1" fmla="*/ 53871 w 365022"/>
                    <a:gd name="connsiteY1" fmla="*/ 116559 h 278853"/>
                    <a:gd name="connsiteX2" fmla="*/ 108072 w 365022"/>
                    <a:gd name="connsiteY2" fmla="*/ 0 h 278853"/>
                    <a:gd name="connsiteX3" fmla="*/ 279179 w 365022"/>
                    <a:gd name="connsiteY3" fmla="*/ 0 h 278853"/>
                    <a:gd name="connsiteX4" fmla="*/ 349146 w 365022"/>
                    <a:gd name="connsiteY4" fmla="*/ 103859 h 278853"/>
                    <a:gd name="connsiteX5" fmla="*/ 365022 w 365022"/>
                    <a:gd name="connsiteY5" fmla="*/ 199108 h 278853"/>
                    <a:gd name="connsiteX6" fmla="*/ 342801 w 365022"/>
                    <a:gd name="connsiteY6" fmla="*/ 267182 h 278853"/>
                    <a:gd name="connsiteX7" fmla="*/ 304697 w 365022"/>
                    <a:gd name="connsiteY7" fmla="*/ 259433 h 278853"/>
                    <a:gd name="connsiteX8" fmla="*/ 222147 w 365022"/>
                    <a:gd name="connsiteY8" fmla="*/ 243558 h 278853"/>
                    <a:gd name="connsiteX9" fmla="*/ 114197 w 365022"/>
                    <a:gd name="connsiteY9" fmla="*/ 243559 h 278853"/>
                    <a:gd name="connsiteX10" fmla="*/ 0 w 365022"/>
                    <a:gd name="connsiteY10" fmla="*/ 235432 h 278853"/>
                    <a:gd name="connsiteX0" fmla="*/ 0 w 365022"/>
                    <a:gd name="connsiteY0" fmla="*/ 235432 h 265986"/>
                    <a:gd name="connsiteX1" fmla="*/ 53871 w 365022"/>
                    <a:gd name="connsiteY1" fmla="*/ 116559 h 265986"/>
                    <a:gd name="connsiteX2" fmla="*/ 108072 w 365022"/>
                    <a:gd name="connsiteY2" fmla="*/ 0 h 265986"/>
                    <a:gd name="connsiteX3" fmla="*/ 279179 w 365022"/>
                    <a:gd name="connsiteY3" fmla="*/ 0 h 265986"/>
                    <a:gd name="connsiteX4" fmla="*/ 349146 w 365022"/>
                    <a:gd name="connsiteY4" fmla="*/ 103859 h 265986"/>
                    <a:gd name="connsiteX5" fmla="*/ 365022 w 365022"/>
                    <a:gd name="connsiteY5" fmla="*/ 199108 h 265986"/>
                    <a:gd name="connsiteX6" fmla="*/ 342801 w 365022"/>
                    <a:gd name="connsiteY6" fmla="*/ 248132 h 265986"/>
                    <a:gd name="connsiteX7" fmla="*/ 304697 w 365022"/>
                    <a:gd name="connsiteY7" fmla="*/ 259433 h 265986"/>
                    <a:gd name="connsiteX8" fmla="*/ 222147 w 365022"/>
                    <a:gd name="connsiteY8" fmla="*/ 243558 h 265986"/>
                    <a:gd name="connsiteX9" fmla="*/ 114197 w 365022"/>
                    <a:gd name="connsiteY9" fmla="*/ 243559 h 265986"/>
                    <a:gd name="connsiteX10" fmla="*/ 0 w 365022"/>
                    <a:gd name="connsiteY10" fmla="*/ 235432 h 265986"/>
                    <a:gd name="connsiteX0" fmla="*/ 0 w 365022"/>
                    <a:gd name="connsiteY0" fmla="*/ 235432 h 265986"/>
                    <a:gd name="connsiteX1" fmla="*/ 53871 w 365022"/>
                    <a:gd name="connsiteY1" fmla="*/ 116559 h 265986"/>
                    <a:gd name="connsiteX2" fmla="*/ 108072 w 365022"/>
                    <a:gd name="connsiteY2" fmla="*/ 0 h 265986"/>
                    <a:gd name="connsiteX3" fmla="*/ 279179 w 365022"/>
                    <a:gd name="connsiteY3" fmla="*/ 0 h 265986"/>
                    <a:gd name="connsiteX4" fmla="*/ 365021 w 365022"/>
                    <a:gd name="connsiteY4" fmla="*/ 122909 h 265986"/>
                    <a:gd name="connsiteX5" fmla="*/ 365022 w 365022"/>
                    <a:gd name="connsiteY5" fmla="*/ 199108 h 265986"/>
                    <a:gd name="connsiteX6" fmla="*/ 342801 w 365022"/>
                    <a:gd name="connsiteY6" fmla="*/ 248132 h 265986"/>
                    <a:gd name="connsiteX7" fmla="*/ 304697 w 365022"/>
                    <a:gd name="connsiteY7" fmla="*/ 259433 h 265986"/>
                    <a:gd name="connsiteX8" fmla="*/ 222147 w 365022"/>
                    <a:gd name="connsiteY8" fmla="*/ 243558 h 265986"/>
                    <a:gd name="connsiteX9" fmla="*/ 114197 w 365022"/>
                    <a:gd name="connsiteY9" fmla="*/ 243559 h 265986"/>
                    <a:gd name="connsiteX10" fmla="*/ 0 w 365022"/>
                    <a:gd name="connsiteY10" fmla="*/ 235432 h 265986"/>
                    <a:gd name="connsiteX0" fmla="*/ 0 w 374547"/>
                    <a:gd name="connsiteY0" fmla="*/ 235432 h 265986"/>
                    <a:gd name="connsiteX1" fmla="*/ 53871 w 374547"/>
                    <a:gd name="connsiteY1" fmla="*/ 116559 h 265986"/>
                    <a:gd name="connsiteX2" fmla="*/ 108072 w 374547"/>
                    <a:gd name="connsiteY2" fmla="*/ 0 h 265986"/>
                    <a:gd name="connsiteX3" fmla="*/ 279179 w 374547"/>
                    <a:gd name="connsiteY3" fmla="*/ 0 h 265986"/>
                    <a:gd name="connsiteX4" fmla="*/ 365021 w 374547"/>
                    <a:gd name="connsiteY4" fmla="*/ 122909 h 265986"/>
                    <a:gd name="connsiteX5" fmla="*/ 374547 w 374547"/>
                    <a:gd name="connsiteY5" fmla="*/ 186408 h 265986"/>
                    <a:gd name="connsiteX6" fmla="*/ 342801 w 374547"/>
                    <a:gd name="connsiteY6" fmla="*/ 248132 h 265986"/>
                    <a:gd name="connsiteX7" fmla="*/ 304697 w 374547"/>
                    <a:gd name="connsiteY7" fmla="*/ 259433 h 265986"/>
                    <a:gd name="connsiteX8" fmla="*/ 222147 w 374547"/>
                    <a:gd name="connsiteY8" fmla="*/ 243558 h 265986"/>
                    <a:gd name="connsiteX9" fmla="*/ 114197 w 374547"/>
                    <a:gd name="connsiteY9" fmla="*/ 243559 h 265986"/>
                    <a:gd name="connsiteX10" fmla="*/ 0 w 374547"/>
                    <a:gd name="connsiteY10" fmla="*/ 235432 h 265986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65021 w 374547"/>
                    <a:gd name="connsiteY4" fmla="*/ 122909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58671 w 374547"/>
                    <a:gd name="connsiteY4" fmla="*/ 91159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71371 w 374547"/>
                    <a:gd name="connsiteY4" fmla="*/ 119734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4547"/>
                    <a:gd name="connsiteY0" fmla="*/ 235432 h 263152"/>
                    <a:gd name="connsiteX1" fmla="*/ 53871 w 374547"/>
                    <a:gd name="connsiteY1" fmla="*/ 116559 h 263152"/>
                    <a:gd name="connsiteX2" fmla="*/ 108072 w 374547"/>
                    <a:gd name="connsiteY2" fmla="*/ 0 h 263152"/>
                    <a:gd name="connsiteX3" fmla="*/ 279179 w 374547"/>
                    <a:gd name="connsiteY3" fmla="*/ 0 h 263152"/>
                    <a:gd name="connsiteX4" fmla="*/ 371371 w 374547"/>
                    <a:gd name="connsiteY4" fmla="*/ 119734 h 263152"/>
                    <a:gd name="connsiteX5" fmla="*/ 374547 w 374547"/>
                    <a:gd name="connsiteY5" fmla="*/ 186408 h 263152"/>
                    <a:gd name="connsiteX6" fmla="*/ 352326 w 374547"/>
                    <a:gd name="connsiteY6" fmla="*/ 241782 h 263152"/>
                    <a:gd name="connsiteX7" fmla="*/ 304697 w 374547"/>
                    <a:gd name="connsiteY7" fmla="*/ 259433 h 263152"/>
                    <a:gd name="connsiteX8" fmla="*/ 222147 w 374547"/>
                    <a:gd name="connsiteY8" fmla="*/ 243558 h 263152"/>
                    <a:gd name="connsiteX9" fmla="*/ 114197 w 374547"/>
                    <a:gd name="connsiteY9" fmla="*/ 243559 h 263152"/>
                    <a:gd name="connsiteX10" fmla="*/ 0 w 374547"/>
                    <a:gd name="connsiteY10" fmla="*/ 235432 h 263152"/>
                    <a:gd name="connsiteX0" fmla="*/ 0 w 371371"/>
                    <a:gd name="connsiteY0" fmla="*/ 235432 h 263152"/>
                    <a:gd name="connsiteX1" fmla="*/ 53871 w 371371"/>
                    <a:gd name="connsiteY1" fmla="*/ 116559 h 263152"/>
                    <a:gd name="connsiteX2" fmla="*/ 108072 w 371371"/>
                    <a:gd name="connsiteY2" fmla="*/ 0 h 263152"/>
                    <a:gd name="connsiteX3" fmla="*/ 279179 w 371371"/>
                    <a:gd name="connsiteY3" fmla="*/ 0 h 263152"/>
                    <a:gd name="connsiteX4" fmla="*/ 371371 w 371371"/>
                    <a:gd name="connsiteY4" fmla="*/ 119734 h 263152"/>
                    <a:gd name="connsiteX5" fmla="*/ 365022 w 371371"/>
                    <a:gd name="connsiteY5" fmla="*/ 183233 h 263152"/>
                    <a:gd name="connsiteX6" fmla="*/ 352326 w 371371"/>
                    <a:gd name="connsiteY6" fmla="*/ 241782 h 263152"/>
                    <a:gd name="connsiteX7" fmla="*/ 304697 w 371371"/>
                    <a:gd name="connsiteY7" fmla="*/ 259433 h 263152"/>
                    <a:gd name="connsiteX8" fmla="*/ 222147 w 371371"/>
                    <a:gd name="connsiteY8" fmla="*/ 243558 h 263152"/>
                    <a:gd name="connsiteX9" fmla="*/ 114197 w 371371"/>
                    <a:gd name="connsiteY9" fmla="*/ 243559 h 263152"/>
                    <a:gd name="connsiteX10" fmla="*/ 0 w 371371"/>
                    <a:gd name="connsiteY10" fmla="*/ 235432 h 263152"/>
                    <a:gd name="connsiteX0" fmla="*/ 0 w 371371"/>
                    <a:gd name="connsiteY0" fmla="*/ 235432 h 263152"/>
                    <a:gd name="connsiteX1" fmla="*/ 53871 w 371371"/>
                    <a:gd name="connsiteY1" fmla="*/ 116559 h 263152"/>
                    <a:gd name="connsiteX2" fmla="*/ 108072 w 371371"/>
                    <a:gd name="connsiteY2" fmla="*/ 0 h 263152"/>
                    <a:gd name="connsiteX3" fmla="*/ 279179 w 371371"/>
                    <a:gd name="connsiteY3" fmla="*/ 0 h 263152"/>
                    <a:gd name="connsiteX4" fmla="*/ 330096 w 371371"/>
                    <a:gd name="connsiteY4" fmla="*/ 46709 h 263152"/>
                    <a:gd name="connsiteX5" fmla="*/ 371371 w 371371"/>
                    <a:gd name="connsiteY5" fmla="*/ 119734 h 263152"/>
                    <a:gd name="connsiteX6" fmla="*/ 365022 w 371371"/>
                    <a:gd name="connsiteY6" fmla="*/ 183233 h 263152"/>
                    <a:gd name="connsiteX7" fmla="*/ 352326 w 371371"/>
                    <a:gd name="connsiteY7" fmla="*/ 241782 h 263152"/>
                    <a:gd name="connsiteX8" fmla="*/ 304697 w 371371"/>
                    <a:gd name="connsiteY8" fmla="*/ 259433 h 263152"/>
                    <a:gd name="connsiteX9" fmla="*/ 222147 w 371371"/>
                    <a:gd name="connsiteY9" fmla="*/ 243558 h 263152"/>
                    <a:gd name="connsiteX10" fmla="*/ 114197 w 371371"/>
                    <a:gd name="connsiteY10" fmla="*/ 243559 h 263152"/>
                    <a:gd name="connsiteX11" fmla="*/ 0 w 371371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71371 w 377722"/>
                    <a:gd name="connsiteY5" fmla="*/ 119734 h 263152"/>
                    <a:gd name="connsiteX6" fmla="*/ 377722 w 377722"/>
                    <a:gd name="connsiteY6" fmla="*/ 192758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84071"/>
                    <a:gd name="connsiteY0" fmla="*/ 235432 h 263152"/>
                    <a:gd name="connsiteX1" fmla="*/ 53871 w 384071"/>
                    <a:gd name="connsiteY1" fmla="*/ 116559 h 263152"/>
                    <a:gd name="connsiteX2" fmla="*/ 108072 w 384071"/>
                    <a:gd name="connsiteY2" fmla="*/ 0 h 263152"/>
                    <a:gd name="connsiteX3" fmla="*/ 279179 w 384071"/>
                    <a:gd name="connsiteY3" fmla="*/ 0 h 263152"/>
                    <a:gd name="connsiteX4" fmla="*/ 330096 w 384071"/>
                    <a:gd name="connsiteY4" fmla="*/ 46709 h 263152"/>
                    <a:gd name="connsiteX5" fmla="*/ 384071 w 384071"/>
                    <a:gd name="connsiteY5" fmla="*/ 180059 h 263152"/>
                    <a:gd name="connsiteX6" fmla="*/ 377722 w 384071"/>
                    <a:gd name="connsiteY6" fmla="*/ 192758 h 263152"/>
                    <a:gd name="connsiteX7" fmla="*/ 352326 w 384071"/>
                    <a:gd name="connsiteY7" fmla="*/ 241782 h 263152"/>
                    <a:gd name="connsiteX8" fmla="*/ 304697 w 384071"/>
                    <a:gd name="connsiteY8" fmla="*/ 259433 h 263152"/>
                    <a:gd name="connsiteX9" fmla="*/ 222147 w 384071"/>
                    <a:gd name="connsiteY9" fmla="*/ 243558 h 263152"/>
                    <a:gd name="connsiteX10" fmla="*/ 114197 w 384071"/>
                    <a:gd name="connsiteY10" fmla="*/ 243559 h 263152"/>
                    <a:gd name="connsiteX11" fmla="*/ 0 w 384071"/>
                    <a:gd name="connsiteY11" fmla="*/ 235432 h 263152"/>
                    <a:gd name="connsiteX0" fmla="*/ 0 w 387832"/>
                    <a:gd name="connsiteY0" fmla="*/ 235432 h 263152"/>
                    <a:gd name="connsiteX1" fmla="*/ 53871 w 387832"/>
                    <a:gd name="connsiteY1" fmla="*/ 116559 h 263152"/>
                    <a:gd name="connsiteX2" fmla="*/ 108072 w 387832"/>
                    <a:gd name="connsiteY2" fmla="*/ 0 h 263152"/>
                    <a:gd name="connsiteX3" fmla="*/ 279179 w 387832"/>
                    <a:gd name="connsiteY3" fmla="*/ 0 h 263152"/>
                    <a:gd name="connsiteX4" fmla="*/ 330096 w 387832"/>
                    <a:gd name="connsiteY4" fmla="*/ 46709 h 263152"/>
                    <a:gd name="connsiteX5" fmla="*/ 384071 w 387832"/>
                    <a:gd name="connsiteY5" fmla="*/ 180059 h 263152"/>
                    <a:gd name="connsiteX6" fmla="*/ 387832 w 387832"/>
                    <a:gd name="connsiteY6" fmla="*/ 202283 h 263152"/>
                    <a:gd name="connsiteX7" fmla="*/ 352326 w 387832"/>
                    <a:gd name="connsiteY7" fmla="*/ 241782 h 263152"/>
                    <a:gd name="connsiteX8" fmla="*/ 304697 w 387832"/>
                    <a:gd name="connsiteY8" fmla="*/ 259433 h 263152"/>
                    <a:gd name="connsiteX9" fmla="*/ 222147 w 387832"/>
                    <a:gd name="connsiteY9" fmla="*/ 243558 h 263152"/>
                    <a:gd name="connsiteX10" fmla="*/ 114197 w 387832"/>
                    <a:gd name="connsiteY10" fmla="*/ 243559 h 263152"/>
                    <a:gd name="connsiteX11" fmla="*/ 0 w 387832"/>
                    <a:gd name="connsiteY11" fmla="*/ 235432 h 263152"/>
                    <a:gd name="connsiteX0" fmla="*/ 0 w 387832"/>
                    <a:gd name="connsiteY0" fmla="*/ 235432 h 263152"/>
                    <a:gd name="connsiteX1" fmla="*/ 53871 w 387832"/>
                    <a:gd name="connsiteY1" fmla="*/ 116559 h 263152"/>
                    <a:gd name="connsiteX2" fmla="*/ 108072 w 387832"/>
                    <a:gd name="connsiteY2" fmla="*/ 0 h 263152"/>
                    <a:gd name="connsiteX3" fmla="*/ 279179 w 387832"/>
                    <a:gd name="connsiteY3" fmla="*/ 0 h 263152"/>
                    <a:gd name="connsiteX4" fmla="*/ 330096 w 387832"/>
                    <a:gd name="connsiteY4" fmla="*/ 46709 h 263152"/>
                    <a:gd name="connsiteX5" fmla="*/ 367221 w 387832"/>
                    <a:gd name="connsiteY5" fmla="*/ 116559 h 263152"/>
                    <a:gd name="connsiteX6" fmla="*/ 387832 w 387832"/>
                    <a:gd name="connsiteY6" fmla="*/ 202283 h 263152"/>
                    <a:gd name="connsiteX7" fmla="*/ 352326 w 387832"/>
                    <a:gd name="connsiteY7" fmla="*/ 241782 h 263152"/>
                    <a:gd name="connsiteX8" fmla="*/ 304697 w 387832"/>
                    <a:gd name="connsiteY8" fmla="*/ 259433 h 263152"/>
                    <a:gd name="connsiteX9" fmla="*/ 222147 w 387832"/>
                    <a:gd name="connsiteY9" fmla="*/ 243558 h 263152"/>
                    <a:gd name="connsiteX10" fmla="*/ 114197 w 387832"/>
                    <a:gd name="connsiteY10" fmla="*/ 243559 h 263152"/>
                    <a:gd name="connsiteX11" fmla="*/ 0 w 38783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67221 w 377722"/>
                    <a:gd name="connsiteY5" fmla="*/ 11655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50371 w 377722"/>
                    <a:gd name="connsiteY5" fmla="*/ 8480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  <a:gd name="connsiteX0" fmla="*/ 0 w 377722"/>
                    <a:gd name="connsiteY0" fmla="*/ 235432 h 263152"/>
                    <a:gd name="connsiteX1" fmla="*/ 53871 w 377722"/>
                    <a:gd name="connsiteY1" fmla="*/ 116559 h 263152"/>
                    <a:gd name="connsiteX2" fmla="*/ 108072 w 377722"/>
                    <a:gd name="connsiteY2" fmla="*/ 0 h 263152"/>
                    <a:gd name="connsiteX3" fmla="*/ 279179 w 377722"/>
                    <a:gd name="connsiteY3" fmla="*/ 0 h 263152"/>
                    <a:gd name="connsiteX4" fmla="*/ 330096 w 377722"/>
                    <a:gd name="connsiteY4" fmla="*/ 46709 h 263152"/>
                    <a:gd name="connsiteX5" fmla="*/ 350371 w 377722"/>
                    <a:gd name="connsiteY5" fmla="*/ 84809 h 263152"/>
                    <a:gd name="connsiteX6" fmla="*/ 377722 w 377722"/>
                    <a:gd name="connsiteY6" fmla="*/ 170533 h 263152"/>
                    <a:gd name="connsiteX7" fmla="*/ 352326 w 377722"/>
                    <a:gd name="connsiteY7" fmla="*/ 241782 h 263152"/>
                    <a:gd name="connsiteX8" fmla="*/ 304697 w 377722"/>
                    <a:gd name="connsiteY8" fmla="*/ 259433 h 263152"/>
                    <a:gd name="connsiteX9" fmla="*/ 222147 w 377722"/>
                    <a:gd name="connsiteY9" fmla="*/ 243558 h 263152"/>
                    <a:gd name="connsiteX10" fmla="*/ 114197 w 377722"/>
                    <a:gd name="connsiteY10" fmla="*/ 243559 h 263152"/>
                    <a:gd name="connsiteX11" fmla="*/ 0 w 377722"/>
                    <a:gd name="connsiteY11" fmla="*/ 235432 h 263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7722" h="263152">
                      <a:moveTo>
                        <a:pt x="0" y="235432"/>
                      </a:moveTo>
                      <a:cubicBezTo>
                        <a:pt x="16899" y="195808"/>
                        <a:pt x="36972" y="156183"/>
                        <a:pt x="53871" y="116559"/>
                      </a:cubicBezTo>
                      <a:lnTo>
                        <a:pt x="108072" y="0"/>
                      </a:lnTo>
                      <a:lnTo>
                        <a:pt x="279179" y="0"/>
                      </a:lnTo>
                      <a:cubicBezTo>
                        <a:pt x="318300" y="9901"/>
                        <a:pt x="314731" y="26753"/>
                        <a:pt x="330096" y="46709"/>
                      </a:cubicBezTo>
                      <a:cubicBezTo>
                        <a:pt x="345461" y="66665"/>
                        <a:pt x="387107" y="181647"/>
                        <a:pt x="350371" y="84809"/>
                      </a:cubicBezTo>
                      <a:cubicBezTo>
                        <a:pt x="340846" y="87984"/>
                        <a:pt x="374547" y="138783"/>
                        <a:pt x="377722" y="170533"/>
                      </a:cubicBezTo>
                      <a:lnTo>
                        <a:pt x="352326" y="241782"/>
                      </a:lnTo>
                      <a:cubicBezTo>
                        <a:pt x="346505" y="270357"/>
                        <a:pt x="324806" y="263370"/>
                        <a:pt x="304697" y="259433"/>
                      </a:cubicBezTo>
                      <a:lnTo>
                        <a:pt x="222147" y="243558"/>
                      </a:lnTo>
                      <a:cubicBezTo>
                        <a:pt x="190926" y="237737"/>
                        <a:pt x="151222" y="249676"/>
                        <a:pt x="114197" y="243559"/>
                      </a:cubicBezTo>
                      <a:cubicBezTo>
                        <a:pt x="57064" y="238267"/>
                        <a:pt x="10054" y="256599"/>
                        <a:pt x="0" y="235432"/>
                      </a:cubicBezTo>
                      <a:close/>
                    </a:path>
                  </a:pathLst>
                </a:custGeom>
                <a:solidFill>
                  <a:srgbClr val="86BBE8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 139">
                  <a:extLst>
                    <a:ext uri="{FF2B5EF4-FFF2-40B4-BE49-F238E27FC236}">
                      <a16:creationId xmlns:a16="http://schemas.microsoft.com/office/drawing/2014/main" id="{7B8F6E5B-E9C1-D948-A0E4-0D68D4E26A2A}"/>
                    </a:ext>
                  </a:extLst>
                </p:cNvPr>
                <p:cNvSpPr/>
                <p:nvPr/>
              </p:nvSpPr>
              <p:spPr>
                <a:xfrm>
                  <a:off x="6387745" y="2040349"/>
                  <a:ext cx="95896" cy="75027"/>
                </a:xfrm>
                <a:custGeom>
                  <a:avLst/>
                  <a:gdLst>
                    <a:gd name="connsiteX0" fmla="*/ 355 w 95896"/>
                    <a:gd name="connsiteY0" fmla="*/ 7526 h 75027"/>
                    <a:gd name="connsiteX1" fmla="*/ 51155 w 95896"/>
                    <a:gd name="connsiteY1" fmla="*/ 51976 h 75027"/>
                    <a:gd name="connsiteX2" fmla="*/ 67030 w 95896"/>
                    <a:gd name="connsiteY2" fmla="*/ 61501 h 75027"/>
                    <a:gd name="connsiteX3" fmla="*/ 79730 w 95896"/>
                    <a:gd name="connsiteY3" fmla="*/ 74201 h 75027"/>
                    <a:gd name="connsiteX4" fmla="*/ 89255 w 95896"/>
                    <a:gd name="connsiteY4" fmla="*/ 36101 h 75027"/>
                    <a:gd name="connsiteX5" fmla="*/ 95605 w 95896"/>
                    <a:gd name="connsiteY5" fmla="*/ 13876 h 75027"/>
                    <a:gd name="connsiteX6" fmla="*/ 79730 w 95896"/>
                    <a:gd name="connsiteY6" fmla="*/ 1176 h 75027"/>
                    <a:gd name="connsiteX7" fmla="*/ 355 w 95896"/>
                    <a:gd name="connsiteY7" fmla="*/ 7526 h 7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5896" h="75027">
                      <a:moveTo>
                        <a:pt x="355" y="7526"/>
                      </a:moveTo>
                      <a:cubicBezTo>
                        <a:pt x="-4408" y="15993"/>
                        <a:pt x="40043" y="42980"/>
                        <a:pt x="51155" y="51976"/>
                      </a:cubicBezTo>
                      <a:cubicBezTo>
                        <a:pt x="62267" y="60972"/>
                        <a:pt x="67030" y="61501"/>
                        <a:pt x="67030" y="61501"/>
                      </a:cubicBezTo>
                      <a:cubicBezTo>
                        <a:pt x="71792" y="65205"/>
                        <a:pt x="76026" y="78434"/>
                        <a:pt x="79730" y="74201"/>
                      </a:cubicBezTo>
                      <a:cubicBezTo>
                        <a:pt x="83434" y="69968"/>
                        <a:pt x="86609" y="46155"/>
                        <a:pt x="89255" y="36101"/>
                      </a:cubicBezTo>
                      <a:cubicBezTo>
                        <a:pt x="91901" y="26047"/>
                        <a:pt x="97193" y="19697"/>
                        <a:pt x="95605" y="13876"/>
                      </a:cubicBezTo>
                      <a:cubicBezTo>
                        <a:pt x="94018" y="8055"/>
                        <a:pt x="94547" y="3293"/>
                        <a:pt x="79730" y="1176"/>
                      </a:cubicBezTo>
                      <a:cubicBezTo>
                        <a:pt x="64913" y="-941"/>
                        <a:pt x="5118" y="-941"/>
                        <a:pt x="355" y="75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 140">
                  <a:extLst>
                    <a:ext uri="{FF2B5EF4-FFF2-40B4-BE49-F238E27FC236}">
                      <a16:creationId xmlns:a16="http://schemas.microsoft.com/office/drawing/2014/main" id="{9A6F332C-0DBE-1C47-9554-16730F0F74A2}"/>
                    </a:ext>
                  </a:extLst>
                </p:cNvPr>
                <p:cNvSpPr/>
                <p:nvPr/>
              </p:nvSpPr>
              <p:spPr>
                <a:xfrm>
                  <a:off x="6158481" y="2024247"/>
                  <a:ext cx="281523" cy="199024"/>
                </a:xfrm>
                <a:custGeom>
                  <a:avLst/>
                  <a:gdLst>
                    <a:gd name="connsiteX0" fmla="*/ 14 w 277343"/>
                    <a:gd name="connsiteY0" fmla="*/ 32050 h 188396"/>
                    <a:gd name="connsiteX1" fmla="*/ 73039 w 277343"/>
                    <a:gd name="connsiteY1" fmla="*/ 73325 h 188396"/>
                    <a:gd name="connsiteX2" fmla="*/ 107964 w 277343"/>
                    <a:gd name="connsiteY2" fmla="*/ 89200 h 188396"/>
                    <a:gd name="connsiteX3" fmla="*/ 133364 w 277343"/>
                    <a:gd name="connsiteY3" fmla="*/ 105075 h 188396"/>
                    <a:gd name="connsiteX4" fmla="*/ 171464 w 277343"/>
                    <a:gd name="connsiteY4" fmla="*/ 117775 h 188396"/>
                    <a:gd name="connsiteX5" fmla="*/ 209564 w 277343"/>
                    <a:gd name="connsiteY5" fmla="*/ 152700 h 188396"/>
                    <a:gd name="connsiteX6" fmla="*/ 238139 w 277343"/>
                    <a:gd name="connsiteY6" fmla="*/ 171750 h 188396"/>
                    <a:gd name="connsiteX7" fmla="*/ 260364 w 277343"/>
                    <a:gd name="connsiteY7" fmla="*/ 187625 h 188396"/>
                    <a:gd name="connsiteX8" fmla="*/ 273064 w 277343"/>
                    <a:gd name="connsiteY8" fmla="*/ 146350 h 188396"/>
                    <a:gd name="connsiteX9" fmla="*/ 273064 w 277343"/>
                    <a:gd name="connsiteY9" fmla="*/ 133650 h 188396"/>
                    <a:gd name="connsiteX10" fmla="*/ 222264 w 277343"/>
                    <a:gd name="connsiteY10" fmla="*/ 89200 h 188396"/>
                    <a:gd name="connsiteX11" fmla="*/ 190514 w 277343"/>
                    <a:gd name="connsiteY11" fmla="*/ 60625 h 188396"/>
                    <a:gd name="connsiteX12" fmla="*/ 155589 w 277343"/>
                    <a:gd name="connsiteY12" fmla="*/ 38400 h 188396"/>
                    <a:gd name="connsiteX13" fmla="*/ 120664 w 277343"/>
                    <a:gd name="connsiteY13" fmla="*/ 13000 h 188396"/>
                    <a:gd name="connsiteX14" fmla="*/ 79389 w 277343"/>
                    <a:gd name="connsiteY14" fmla="*/ 300 h 188396"/>
                    <a:gd name="connsiteX15" fmla="*/ 14 w 277343"/>
                    <a:gd name="connsiteY15" fmla="*/ 32050 h 188396"/>
                    <a:gd name="connsiteX0" fmla="*/ 4194 w 281523"/>
                    <a:gd name="connsiteY0" fmla="*/ 42678 h 199024"/>
                    <a:gd name="connsiteX1" fmla="*/ 77219 w 281523"/>
                    <a:gd name="connsiteY1" fmla="*/ 83953 h 199024"/>
                    <a:gd name="connsiteX2" fmla="*/ 112144 w 281523"/>
                    <a:gd name="connsiteY2" fmla="*/ 99828 h 199024"/>
                    <a:gd name="connsiteX3" fmla="*/ 137544 w 281523"/>
                    <a:gd name="connsiteY3" fmla="*/ 115703 h 199024"/>
                    <a:gd name="connsiteX4" fmla="*/ 175644 w 281523"/>
                    <a:gd name="connsiteY4" fmla="*/ 128403 h 199024"/>
                    <a:gd name="connsiteX5" fmla="*/ 213744 w 281523"/>
                    <a:gd name="connsiteY5" fmla="*/ 163328 h 199024"/>
                    <a:gd name="connsiteX6" fmla="*/ 242319 w 281523"/>
                    <a:gd name="connsiteY6" fmla="*/ 182378 h 199024"/>
                    <a:gd name="connsiteX7" fmla="*/ 264544 w 281523"/>
                    <a:gd name="connsiteY7" fmla="*/ 198253 h 199024"/>
                    <a:gd name="connsiteX8" fmla="*/ 277244 w 281523"/>
                    <a:gd name="connsiteY8" fmla="*/ 156978 h 199024"/>
                    <a:gd name="connsiteX9" fmla="*/ 277244 w 281523"/>
                    <a:gd name="connsiteY9" fmla="*/ 144278 h 199024"/>
                    <a:gd name="connsiteX10" fmla="*/ 226444 w 281523"/>
                    <a:gd name="connsiteY10" fmla="*/ 99828 h 199024"/>
                    <a:gd name="connsiteX11" fmla="*/ 194694 w 281523"/>
                    <a:gd name="connsiteY11" fmla="*/ 71253 h 199024"/>
                    <a:gd name="connsiteX12" fmla="*/ 159769 w 281523"/>
                    <a:gd name="connsiteY12" fmla="*/ 49028 h 199024"/>
                    <a:gd name="connsiteX13" fmla="*/ 124844 w 281523"/>
                    <a:gd name="connsiteY13" fmla="*/ 23628 h 199024"/>
                    <a:gd name="connsiteX14" fmla="*/ 83569 w 281523"/>
                    <a:gd name="connsiteY14" fmla="*/ 10928 h 199024"/>
                    <a:gd name="connsiteX15" fmla="*/ 16894 w 281523"/>
                    <a:gd name="connsiteY15" fmla="*/ 1403 h 199024"/>
                    <a:gd name="connsiteX16" fmla="*/ 4194 w 281523"/>
                    <a:gd name="connsiteY16" fmla="*/ 42678 h 199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81523" h="199024">
                      <a:moveTo>
                        <a:pt x="4194" y="42678"/>
                      </a:moveTo>
                      <a:cubicBezTo>
                        <a:pt x="14248" y="56436"/>
                        <a:pt x="59227" y="74428"/>
                        <a:pt x="77219" y="83953"/>
                      </a:cubicBezTo>
                      <a:cubicBezTo>
                        <a:pt x="95211" y="93478"/>
                        <a:pt x="102090" y="94536"/>
                        <a:pt x="112144" y="99828"/>
                      </a:cubicBezTo>
                      <a:cubicBezTo>
                        <a:pt x="122198" y="105120"/>
                        <a:pt x="126961" y="110941"/>
                        <a:pt x="137544" y="115703"/>
                      </a:cubicBezTo>
                      <a:cubicBezTo>
                        <a:pt x="148127" y="120466"/>
                        <a:pt x="162944" y="120466"/>
                        <a:pt x="175644" y="128403"/>
                      </a:cubicBezTo>
                      <a:cubicBezTo>
                        <a:pt x="188344" y="136340"/>
                        <a:pt x="202632" y="154332"/>
                        <a:pt x="213744" y="163328"/>
                      </a:cubicBezTo>
                      <a:cubicBezTo>
                        <a:pt x="224856" y="172324"/>
                        <a:pt x="233852" y="176557"/>
                        <a:pt x="242319" y="182378"/>
                      </a:cubicBezTo>
                      <a:cubicBezTo>
                        <a:pt x="250786" y="188199"/>
                        <a:pt x="258723" y="202486"/>
                        <a:pt x="264544" y="198253"/>
                      </a:cubicBezTo>
                      <a:cubicBezTo>
                        <a:pt x="270365" y="194020"/>
                        <a:pt x="277244" y="156978"/>
                        <a:pt x="277244" y="156978"/>
                      </a:cubicBezTo>
                      <a:cubicBezTo>
                        <a:pt x="279361" y="147982"/>
                        <a:pt x="285711" y="153803"/>
                        <a:pt x="277244" y="144278"/>
                      </a:cubicBezTo>
                      <a:cubicBezTo>
                        <a:pt x="268777" y="134753"/>
                        <a:pt x="240202" y="111999"/>
                        <a:pt x="226444" y="99828"/>
                      </a:cubicBezTo>
                      <a:cubicBezTo>
                        <a:pt x="212686" y="87657"/>
                        <a:pt x="205806" y="79720"/>
                        <a:pt x="194694" y="71253"/>
                      </a:cubicBezTo>
                      <a:cubicBezTo>
                        <a:pt x="183582" y="62786"/>
                        <a:pt x="171411" y="56966"/>
                        <a:pt x="159769" y="49028"/>
                      </a:cubicBezTo>
                      <a:cubicBezTo>
                        <a:pt x="148127" y="41090"/>
                        <a:pt x="137544" y="29978"/>
                        <a:pt x="124844" y="23628"/>
                      </a:cubicBezTo>
                      <a:cubicBezTo>
                        <a:pt x="112144" y="17278"/>
                        <a:pt x="101561" y="14632"/>
                        <a:pt x="83569" y="10928"/>
                      </a:cubicBezTo>
                      <a:cubicBezTo>
                        <a:pt x="65577" y="7224"/>
                        <a:pt x="30123" y="-3889"/>
                        <a:pt x="16894" y="1403"/>
                      </a:cubicBezTo>
                      <a:cubicBezTo>
                        <a:pt x="3665" y="6695"/>
                        <a:pt x="-5860" y="28920"/>
                        <a:pt x="4194" y="426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reeform 141">
                  <a:extLst>
                    <a:ext uri="{FF2B5EF4-FFF2-40B4-BE49-F238E27FC236}">
                      <a16:creationId xmlns:a16="http://schemas.microsoft.com/office/drawing/2014/main" id="{7B60BBD8-BE5F-9C40-AE1B-5355A19585B7}"/>
                    </a:ext>
                  </a:extLst>
                </p:cNvPr>
                <p:cNvSpPr/>
                <p:nvPr/>
              </p:nvSpPr>
              <p:spPr>
                <a:xfrm>
                  <a:off x="6152762" y="2154447"/>
                  <a:ext cx="248247" cy="126943"/>
                </a:xfrm>
                <a:custGeom>
                  <a:avLst/>
                  <a:gdLst>
                    <a:gd name="connsiteX0" fmla="*/ 388 w 248247"/>
                    <a:gd name="connsiteY0" fmla="*/ 1378 h 126943"/>
                    <a:gd name="connsiteX1" fmla="*/ 51188 w 248247"/>
                    <a:gd name="connsiteY1" fmla="*/ 29953 h 126943"/>
                    <a:gd name="connsiteX2" fmla="*/ 86113 w 248247"/>
                    <a:gd name="connsiteY2" fmla="*/ 49003 h 126943"/>
                    <a:gd name="connsiteX3" fmla="*/ 127388 w 248247"/>
                    <a:gd name="connsiteY3" fmla="*/ 64878 h 126943"/>
                    <a:gd name="connsiteX4" fmla="*/ 168663 w 248247"/>
                    <a:gd name="connsiteY4" fmla="*/ 80753 h 126943"/>
                    <a:gd name="connsiteX5" fmla="*/ 209938 w 248247"/>
                    <a:gd name="connsiteY5" fmla="*/ 96628 h 126943"/>
                    <a:gd name="connsiteX6" fmla="*/ 241688 w 248247"/>
                    <a:gd name="connsiteY6" fmla="*/ 99803 h 126943"/>
                    <a:gd name="connsiteX7" fmla="*/ 241688 w 248247"/>
                    <a:gd name="connsiteY7" fmla="*/ 115678 h 126943"/>
                    <a:gd name="connsiteX8" fmla="*/ 171838 w 248247"/>
                    <a:gd name="connsiteY8" fmla="*/ 122028 h 126943"/>
                    <a:gd name="connsiteX9" fmla="*/ 108338 w 248247"/>
                    <a:gd name="connsiteY9" fmla="*/ 125203 h 126943"/>
                    <a:gd name="connsiteX10" fmla="*/ 54363 w 248247"/>
                    <a:gd name="connsiteY10" fmla="*/ 93453 h 126943"/>
                    <a:gd name="connsiteX11" fmla="*/ 28963 w 248247"/>
                    <a:gd name="connsiteY11" fmla="*/ 77578 h 126943"/>
                    <a:gd name="connsiteX12" fmla="*/ 388 w 248247"/>
                    <a:gd name="connsiteY12" fmla="*/ 1378 h 126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48247" h="126943">
                      <a:moveTo>
                        <a:pt x="388" y="1378"/>
                      </a:moveTo>
                      <a:cubicBezTo>
                        <a:pt x="4092" y="-6559"/>
                        <a:pt x="36901" y="22016"/>
                        <a:pt x="51188" y="29953"/>
                      </a:cubicBezTo>
                      <a:cubicBezTo>
                        <a:pt x="65475" y="37890"/>
                        <a:pt x="73413" y="43182"/>
                        <a:pt x="86113" y="49003"/>
                      </a:cubicBezTo>
                      <a:cubicBezTo>
                        <a:pt x="98813" y="54824"/>
                        <a:pt x="127388" y="64878"/>
                        <a:pt x="127388" y="64878"/>
                      </a:cubicBezTo>
                      <a:lnTo>
                        <a:pt x="168663" y="80753"/>
                      </a:lnTo>
                      <a:cubicBezTo>
                        <a:pt x="182421" y="86045"/>
                        <a:pt x="197767" y="93453"/>
                        <a:pt x="209938" y="96628"/>
                      </a:cubicBezTo>
                      <a:cubicBezTo>
                        <a:pt x="222109" y="99803"/>
                        <a:pt x="236396" y="96628"/>
                        <a:pt x="241688" y="99803"/>
                      </a:cubicBezTo>
                      <a:cubicBezTo>
                        <a:pt x="246980" y="102978"/>
                        <a:pt x="253330" y="111974"/>
                        <a:pt x="241688" y="115678"/>
                      </a:cubicBezTo>
                      <a:cubicBezTo>
                        <a:pt x="230046" y="119382"/>
                        <a:pt x="194063" y="120441"/>
                        <a:pt x="171838" y="122028"/>
                      </a:cubicBezTo>
                      <a:cubicBezTo>
                        <a:pt x="149613" y="123615"/>
                        <a:pt x="127917" y="129965"/>
                        <a:pt x="108338" y="125203"/>
                      </a:cubicBezTo>
                      <a:cubicBezTo>
                        <a:pt x="88759" y="120441"/>
                        <a:pt x="67592" y="101390"/>
                        <a:pt x="54363" y="93453"/>
                      </a:cubicBezTo>
                      <a:cubicBezTo>
                        <a:pt x="41134" y="85516"/>
                        <a:pt x="37430" y="90807"/>
                        <a:pt x="28963" y="77578"/>
                      </a:cubicBezTo>
                      <a:cubicBezTo>
                        <a:pt x="20496" y="64349"/>
                        <a:pt x="-3316" y="9315"/>
                        <a:pt x="388" y="137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ounded Rectangle 1032">
                <a:extLst>
                  <a:ext uri="{FF2B5EF4-FFF2-40B4-BE49-F238E27FC236}">
                    <a16:creationId xmlns:a16="http://schemas.microsoft.com/office/drawing/2014/main" id="{2AF4ACF9-3776-244B-8E27-21889F732087}"/>
                  </a:ext>
                </a:extLst>
              </p:cNvPr>
              <p:cNvSpPr/>
              <p:nvPr/>
            </p:nvSpPr>
            <p:spPr>
              <a:xfrm>
                <a:off x="6089171" y="5375599"/>
                <a:ext cx="641374" cy="363499"/>
              </a:xfrm>
              <a:custGeom>
                <a:avLst/>
                <a:gdLst>
                  <a:gd name="connsiteX0" fmla="*/ 0 w 666774"/>
                  <a:gd name="connsiteY0" fmla="*/ 55034 h 330200"/>
                  <a:gd name="connsiteX1" fmla="*/ 55034 w 666774"/>
                  <a:gd name="connsiteY1" fmla="*/ 0 h 330200"/>
                  <a:gd name="connsiteX2" fmla="*/ 611740 w 666774"/>
                  <a:gd name="connsiteY2" fmla="*/ 0 h 330200"/>
                  <a:gd name="connsiteX3" fmla="*/ 666774 w 666774"/>
                  <a:gd name="connsiteY3" fmla="*/ 55034 h 330200"/>
                  <a:gd name="connsiteX4" fmla="*/ 666774 w 666774"/>
                  <a:gd name="connsiteY4" fmla="*/ 275166 h 330200"/>
                  <a:gd name="connsiteX5" fmla="*/ 611740 w 666774"/>
                  <a:gd name="connsiteY5" fmla="*/ 330200 h 330200"/>
                  <a:gd name="connsiteX6" fmla="*/ 55034 w 666774"/>
                  <a:gd name="connsiteY6" fmla="*/ 330200 h 330200"/>
                  <a:gd name="connsiteX7" fmla="*/ 0 w 666774"/>
                  <a:gd name="connsiteY7" fmla="*/ 275166 h 330200"/>
                  <a:gd name="connsiteX8" fmla="*/ 0 w 666774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30200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01625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0200"/>
                  <a:gd name="connsiteX1" fmla="*/ 58209 w 669949"/>
                  <a:gd name="connsiteY1" fmla="*/ 0 h 330200"/>
                  <a:gd name="connsiteX2" fmla="*/ 614915 w 669949"/>
                  <a:gd name="connsiteY2" fmla="*/ 0 h 330200"/>
                  <a:gd name="connsiteX3" fmla="*/ 669949 w 669949"/>
                  <a:gd name="connsiteY3" fmla="*/ 55034 h 330200"/>
                  <a:gd name="connsiteX4" fmla="*/ 669949 w 669949"/>
                  <a:gd name="connsiteY4" fmla="*/ 275166 h 330200"/>
                  <a:gd name="connsiteX5" fmla="*/ 614915 w 669949"/>
                  <a:gd name="connsiteY5" fmla="*/ 330200 h 330200"/>
                  <a:gd name="connsiteX6" fmla="*/ 58209 w 669949"/>
                  <a:gd name="connsiteY6" fmla="*/ 301625 h 330200"/>
                  <a:gd name="connsiteX7" fmla="*/ 0 w 669949"/>
                  <a:gd name="connsiteY7" fmla="*/ 230716 h 330200"/>
                  <a:gd name="connsiteX8" fmla="*/ 3175 w 669949"/>
                  <a:gd name="connsiteY8" fmla="*/ 55034 h 330200"/>
                  <a:gd name="connsiteX0" fmla="*/ 3175 w 669949"/>
                  <a:gd name="connsiteY0" fmla="*/ 55034 h 333375"/>
                  <a:gd name="connsiteX1" fmla="*/ 58209 w 669949"/>
                  <a:gd name="connsiteY1" fmla="*/ 0 h 333375"/>
                  <a:gd name="connsiteX2" fmla="*/ 614915 w 669949"/>
                  <a:gd name="connsiteY2" fmla="*/ 0 h 333375"/>
                  <a:gd name="connsiteX3" fmla="*/ 669949 w 669949"/>
                  <a:gd name="connsiteY3" fmla="*/ 55034 h 333375"/>
                  <a:gd name="connsiteX4" fmla="*/ 669949 w 669949"/>
                  <a:gd name="connsiteY4" fmla="*/ 275166 h 333375"/>
                  <a:gd name="connsiteX5" fmla="*/ 605390 w 669949"/>
                  <a:gd name="connsiteY5" fmla="*/ 333375 h 333375"/>
                  <a:gd name="connsiteX6" fmla="*/ 58209 w 669949"/>
                  <a:gd name="connsiteY6" fmla="*/ 301625 h 333375"/>
                  <a:gd name="connsiteX7" fmla="*/ 0 w 669949"/>
                  <a:gd name="connsiteY7" fmla="*/ 230716 h 333375"/>
                  <a:gd name="connsiteX8" fmla="*/ 3175 w 669949"/>
                  <a:gd name="connsiteY8" fmla="*/ 55034 h 333375"/>
                  <a:gd name="connsiteX0" fmla="*/ 3175 w 669949"/>
                  <a:gd name="connsiteY0" fmla="*/ 55034 h 333375"/>
                  <a:gd name="connsiteX1" fmla="*/ 58209 w 669949"/>
                  <a:gd name="connsiteY1" fmla="*/ 0 h 333375"/>
                  <a:gd name="connsiteX2" fmla="*/ 614915 w 669949"/>
                  <a:gd name="connsiteY2" fmla="*/ 0 h 333375"/>
                  <a:gd name="connsiteX3" fmla="*/ 669949 w 669949"/>
                  <a:gd name="connsiteY3" fmla="*/ 55034 h 333375"/>
                  <a:gd name="connsiteX4" fmla="*/ 654074 w 669949"/>
                  <a:gd name="connsiteY4" fmla="*/ 224366 h 333375"/>
                  <a:gd name="connsiteX5" fmla="*/ 605390 w 669949"/>
                  <a:gd name="connsiteY5" fmla="*/ 333375 h 333375"/>
                  <a:gd name="connsiteX6" fmla="*/ 58209 w 669949"/>
                  <a:gd name="connsiteY6" fmla="*/ 301625 h 333375"/>
                  <a:gd name="connsiteX7" fmla="*/ 0 w 669949"/>
                  <a:gd name="connsiteY7" fmla="*/ 230716 h 333375"/>
                  <a:gd name="connsiteX8" fmla="*/ 3175 w 669949"/>
                  <a:gd name="connsiteY8" fmla="*/ 55034 h 333375"/>
                  <a:gd name="connsiteX0" fmla="*/ 3175 w 669949"/>
                  <a:gd name="connsiteY0" fmla="*/ 55034 h 323850"/>
                  <a:gd name="connsiteX1" fmla="*/ 58209 w 669949"/>
                  <a:gd name="connsiteY1" fmla="*/ 0 h 323850"/>
                  <a:gd name="connsiteX2" fmla="*/ 614915 w 669949"/>
                  <a:gd name="connsiteY2" fmla="*/ 0 h 323850"/>
                  <a:gd name="connsiteX3" fmla="*/ 669949 w 669949"/>
                  <a:gd name="connsiteY3" fmla="*/ 55034 h 323850"/>
                  <a:gd name="connsiteX4" fmla="*/ 654074 w 669949"/>
                  <a:gd name="connsiteY4" fmla="*/ 224366 h 323850"/>
                  <a:gd name="connsiteX5" fmla="*/ 586340 w 669949"/>
                  <a:gd name="connsiteY5" fmla="*/ 323850 h 323850"/>
                  <a:gd name="connsiteX6" fmla="*/ 58209 w 669949"/>
                  <a:gd name="connsiteY6" fmla="*/ 301625 h 323850"/>
                  <a:gd name="connsiteX7" fmla="*/ 0 w 669949"/>
                  <a:gd name="connsiteY7" fmla="*/ 230716 h 323850"/>
                  <a:gd name="connsiteX8" fmla="*/ 3175 w 669949"/>
                  <a:gd name="connsiteY8" fmla="*/ 55034 h 323850"/>
                  <a:gd name="connsiteX0" fmla="*/ 3175 w 669949"/>
                  <a:gd name="connsiteY0" fmla="*/ 55034 h 329398"/>
                  <a:gd name="connsiteX1" fmla="*/ 58209 w 669949"/>
                  <a:gd name="connsiteY1" fmla="*/ 0 h 329398"/>
                  <a:gd name="connsiteX2" fmla="*/ 614915 w 669949"/>
                  <a:gd name="connsiteY2" fmla="*/ 0 h 329398"/>
                  <a:gd name="connsiteX3" fmla="*/ 669949 w 669949"/>
                  <a:gd name="connsiteY3" fmla="*/ 55034 h 329398"/>
                  <a:gd name="connsiteX4" fmla="*/ 654074 w 669949"/>
                  <a:gd name="connsiteY4" fmla="*/ 224366 h 329398"/>
                  <a:gd name="connsiteX5" fmla="*/ 586340 w 669949"/>
                  <a:gd name="connsiteY5" fmla="*/ 323850 h 329398"/>
                  <a:gd name="connsiteX6" fmla="*/ 58209 w 669949"/>
                  <a:gd name="connsiteY6" fmla="*/ 301625 h 329398"/>
                  <a:gd name="connsiteX7" fmla="*/ 0 w 669949"/>
                  <a:gd name="connsiteY7" fmla="*/ 230716 h 329398"/>
                  <a:gd name="connsiteX8" fmla="*/ 3175 w 669949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614915 w 654074"/>
                  <a:gd name="connsiteY2" fmla="*/ 0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313290 w 654074"/>
                  <a:gd name="connsiteY2" fmla="*/ 117475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4074"/>
                  <a:gd name="connsiteY0" fmla="*/ 55034 h 329398"/>
                  <a:gd name="connsiteX1" fmla="*/ 58209 w 654074"/>
                  <a:gd name="connsiteY1" fmla="*/ 0 h 329398"/>
                  <a:gd name="connsiteX2" fmla="*/ 313290 w 654074"/>
                  <a:gd name="connsiteY2" fmla="*/ 117475 h 329398"/>
                  <a:gd name="connsiteX3" fmla="*/ 527074 w 654074"/>
                  <a:gd name="connsiteY3" fmla="*/ 128059 h 329398"/>
                  <a:gd name="connsiteX4" fmla="*/ 654074 w 654074"/>
                  <a:gd name="connsiteY4" fmla="*/ 224366 h 329398"/>
                  <a:gd name="connsiteX5" fmla="*/ 586340 w 654074"/>
                  <a:gd name="connsiteY5" fmla="*/ 323850 h 329398"/>
                  <a:gd name="connsiteX6" fmla="*/ 58209 w 654074"/>
                  <a:gd name="connsiteY6" fmla="*/ 301625 h 329398"/>
                  <a:gd name="connsiteX7" fmla="*/ 0 w 654074"/>
                  <a:gd name="connsiteY7" fmla="*/ 230716 h 329398"/>
                  <a:gd name="connsiteX8" fmla="*/ 3175 w 654074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527074 w 657249"/>
                  <a:gd name="connsiteY3" fmla="*/ 128059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527074 w 657249"/>
                  <a:gd name="connsiteY3" fmla="*/ 128059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444524 w 657249"/>
                  <a:gd name="connsiteY3" fmla="*/ 175684 h 329398"/>
                  <a:gd name="connsiteX4" fmla="*/ 657249 w 657249"/>
                  <a:gd name="connsiteY4" fmla="*/ 214841 h 329398"/>
                  <a:gd name="connsiteX5" fmla="*/ 586340 w 657249"/>
                  <a:gd name="connsiteY5" fmla="*/ 323850 h 329398"/>
                  <a:gd name="connsiteX6" fmla="*/ 58209 w 657249"/>
                  <a:gd name="connsiteY6" fmla="*/ 301625 h 329398"/>
                  <a:gd name="connsiteX7" fmla="*/ 0 w 657249"/>
                  <a:gd name="connsiteY7" fmla="*/ 230716 h 329398"/>
                  <a:gd name="connsiteX8" fmla="*/ 3175 w 657249"/>
                  <a:gd name="connsiteY8" fmla="*/ 55034 h 329398"/>
                  <a:gd name="connsiteX0" fmla="*/ 3175 w 657249"/>
                  <a:gd name="connsiteY0" fmla="*/ 55034 h 329398"/>
                  <a:gd name="connsiteX1" fmla="*/ 58209 w 657249"/>
                  <a:gd name="connsiteY1" fmla="*/ 0 h 329398"/>
                  <a:gd name="connsiteX2" fmla="*/ 313290 w 657249"/>
                  <a:gd name="connsiteY2" fmla="*/ 117475 h 329398"/>
                  <a:gd name="connsiteX3" fmla="*/ 444524 w 657249"/>
                  <a:gd name="connsiteY3" fmla="*/ 175684 h 329398"/>
                  <a:gd name="connsiteX4" fmla="*/ 571525 w 657249"/>
                  <a:gd name="connsiteY4" fmla="*/ 187325 h 329398"/>
                  <a:gd name="connsiteX5" fmla="*/ 657249 w 657249"/>
                  <a:gd name="connsiteY5" fmla="*/ 214841 h 329398"/>
                  <a:gd name="connsiteX6" fmla="*/ 586340 w 657249"/>
                  <a:gd name="connsiteY6" fmla="*/ 323850 h 329398"/>
                  <a:gd name="connsiteX7" fmla="*/ 58209 w 657249"/>
                  <a:gd name="connsiteY7" fmla="*/ 301625 h 329398"/>
                  <a:gd name="connsiteX8" fmla="*/ 0 w 657249"/>
                  <a:gd name="connsiteY8" fmla="*/ 230716 h 329398"/>
                  <a:gd name="connsiteX9" fmla="*/ 3175 w 657249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313290 w 641374"/>
                  <a:gd name="connsiteY2" fmla="*/ 117475 h 329398"/>
                  <a:gd name="connsiteX3" fmla="*/ 444524 w 641374"/>
                  <a:gd name="connsiteY3" fmla="*/ 1756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78365 w 641374"/>
                  <a:gd name="connsiteY2" fmla="*/ 107950 h 329398"/>
                  <a:gd name="connsiteX3" fmla="*/ 444524 w 641374"/>
                  <a:gd name="connsiteY3" fmla="*/ 1756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78365 w 641374"/>
                  <a:gd name="connsiteY2" fmla="*/ 107950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93724 w 641374"/>
                  <a:gd name="connsiteY3" fmla="*/ 162984 h 329398"/>
                  <a:gd name="connsiteX4" fmla="*/ 571525 w 641374"/>
                  <a:gd name="connsiteY4" fmla="*/ 187325 h 329398"/>
                  <a:gd name="connsiteX5" fmla="*/ 641374 w 641374"/>
                  <a:gd name="connsiteY5" fmla="*/ 230716 h 329398"/>
                  <a:gd name="connsiteX6" fmla="*/ 586340 w 641374"/>
                  <a:gd name="connsiteY6" fmla="*/ 323850 h 329398"/>
                  <a:gd name="connsiteX7" fmla="*/ 58209 w 641374"/>
                  <a:gd name="connsiteY7" fmla="*/ 301625 h 329398"/>
                  <a:gd name="connsiteX8" fmla="*/ 0 w 641374"/>
                  <a:gd name="connsiteY8" fmla="*/ 230716 h 329398"/>
                  <a:gd name="connsiteX9" fmla="*/ 3175 w 641374"/>
                  <a:gd name="connsiteY9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571525 w 641374"/>
                  <a:gd name="connsiteY5" fmla="*/ 187325 h 329398"/>
                  <a:gd name="connsiteX6" fmla="*/ 641374 w 641374"/>
                  <a:gd name="connsiteY6" fmla="*/ 230716 h 329398"/>
                  <a:gd name="connsiteX7" fmla="*/ 586340 w 641374"/>
                  <a:gd name="connsiteY7" fmla="*/ 323850 h 329398"/>
                  <a:gd name="connsiteX8" fmla="*/ 58209 w 641374"/>
                  <a:gd name="connsiteY8" fmla="*/ 301625 h 329398"/>
                  <a:gd name="connsiteX9" fmla="*/ 0 w 641374"/>
                  <a:gd name="connsiteY9" fmla="*/ 230716 h 329398"/>
                  <a:gd name="connsiteX10" fmla="*/ 3175 w 641374"/>
                  <a:gd name="connsiteY10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8515 w 641374"/>
                  <a:gd name="connsiteY2" fmla="*/ 793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495325 w 641374"/>
                  <a:gd name="connsiteY5" fmla="*/ 184150 h 329398"/>
                  <a:gd name="connsiteX6" fmla="*/ 571525 w 641374"/>
                  <a:gd name="connsiteY6" fmla="*/ 187325 h 329398"/>
                  <a:gd name="connsiteX7" fmla="*/ 641374 w 641374"/>
                  <a:gd name="connsiteY7" fmla="*/ 230716 h 329398"/>
                  <a:gd name="connsiteX8" fmla="*/ 586340 w 641374"/>
                  <a:gd name="connsiteY8" fmla="*/ 323850 h 329398"/>
                  <a:gd name="connsiteX9" fmla="*/ 58209 w 641374"/>
                  <a:gd name="connsiteY9" fmla="*/ 301625 h 329398"/>
                  <a:gd name="connsiteX10" fmla="*/ 0 w 641374"/>
                  <a:gd name="connsiteY10" fmla="*/ 230716 h 329398"/>
                  <a:gd name="connsiteX11" fmla="*/ 3175 w 641374"/>
                  <a:gd name="connsiteY11" fmla="*/ 55034 h 329398"/>
                  <a:gd name="connsiteX0" fmla="*/ 3175 w 641374"/>
                  <a:gd name="connsiteY0" fmla="*/ 55034 h 329398"/>
                  <a:gd name="connsiteX1" fmla="*/ 58209 w 641374"/>
                  <a:gd name="connsiteY1" fmla="*/ 0 h 329398"/>
                  <a:gd name="connsiteX2" fmla="*/ 202165 w 641374"/>
                  <a:gd name="connsiteY2" fmla="*/ 66675 h 329398"/>
                  <a:gd name="connsiteX3" fmla="*/ 308000 w 641374"/>
                  <a:gd name="connsiteY3" fmla="*/ 123825 h 329398"/>
                  <a:gd name="connsiteX4" fmla="*/ 393724 w 641374"/>
                  <a:gd name="connsiteY4" fmla="*/ 162984 h 329398"/>
                  <a:gd name="connsiteX5" fmla="*/ 495325 w 641374"/>
                  <a:gd name="connsiteY5" fmla="*/ 184150 h 329398"/>
                  <a:gd name="connsiteX6" fmla="*/ 571525 w 641374"/>
                  <a:gd name="connsiteY6" fmla="*/ 187325 h 329398"/>
                  <a:gd name="connsiteX7" fmla="*/ 641374 w 641374"/>
                  <a:gd name="connsiteY7" fmla="*/ 230716 h 329398"/>
                  <a:gd name="connsiteX8" fmla="*/ 586340 w 641374"/>
                  <a:gd name="connsiteY8" fmla="*/ 323850 h 329398"/>
                  <a:gd name="connsiteX9" fmla="*/ 58209 w 641374"/>
                  <a:gd name="connsiteY9" fmla="*/ 301625 h 329398"/>
                  <a:gd name="connsiteX10" fmla="*/ 0 w 641374"/>
                  <a:gd name="connsiteY10" fmla="*/ 230716 h 329398"/>
                  <a:gd name="connsiteX11" fmla="*/ 3175 w 641374"/>
                  <a:gd name="connsiteY11" fmla="*/ 55034 h 329398"/>
                  <a:gd name="connsiteX0" fmla="*/ 3175 w 641374"/>
                  <a:gd name="connsiteY0" fmla="*/ 86784 h 361148"/>
                  <a:gd name="connsiteX1" fmla="*/ 51859 w 641374"/>
                  <a:gd name="connsiteY1" fmla="*/ 0 h 361148"/>
                  <a:gd name="connsiteX2" fmla="*/ 202165 w 641374"/>
                  <a:gd name="connsiteY2" fmla="*/ 98425 h 361148"/>
                  <a:gd name="connsiteX3" fmla="*/ 308000 w 641374"/>
                  <a:gd name="connsiteY3" fmla="*/ 155575 h 361148"/>
                  <a:gd name="connsiteX4" fmla="*/ 393724 w 641374"/>
                  <a:gd name="connsiteY4" fmla="*/ 194734 h 361148"/>
                  <a:gd name="connsiteX5" fmla="*/ 495325 w 641374"/>
                  <a:gd name="connsiteY5" fmla="*/ 215900 h 361148"/>
                  <a:gd name="connsiteX6" fmla="*/ 571525 w 641374"/>
                  <a:gd name="connsiteY6" fmla="*/ 219075 h 361148"/>
                  <a:gd name="connsiteX7" fmla="*/ 641374 w 641374"/>
                  <a:gd name="connsiteY7" fmla="*/ 262466 h 361148"/>
                  <a:gd name="connsiteX8" fmla="*/ 586340 w 641374"/>
                  <a:gd name="connsiteY8" fmla="*/ 355600 h 361148"/>
                  <a:gd name="connsiteX9" fmla="*/ 58209 w 641374"/>
                  <a:gd name="connsiteY9" fmla="*/ 333375 h 361148"/>
                  <a:gd name="connsiteX10" fmla="*/ 0 w 641374"/>
                  <a:gd name="connsiteY10" fmla="*/ 262466 h 361148"/>
                  <a:gd name="connsiteX11" fmla="*/ 3175 w 641374"/>
                  <a:gd name="connsiteY11" fmla="*/ 86784 h 361148"/>
                  <a:gd name="connsiteX0" fmla="*/ 3175 w 641374"/>
                  <a:gd name="connsiteY0" fmla="*/ 86784 h 371393"/>
                  <a:gd name="connsiteX1" fmla="*/ 51859 w 641374"/>
                  <a:gd name="connsiteY1" fmla="*/ 0 h 371393"/>
                  <a:gd name="connsiteX2" fmla="*/ 202165 w 641374"/>
                  <a:gd name="connsiteY2" fmla="*/ 98425 h 371393"/>
                  <a:gd name="connsiteX3" fmla="*/ 308000 w 641374"/>
                  <a:gd name="connsiteY3" fmla="*/ 155575 h 371393"/>
                  <a:gd name="connsiteX4" fmla="*/ 393724 w 641374"/>
                  <a:gd name="connsiteY4" fmla="*/ 194734 h 371393"/>
                  <a:gd name="connsiteX5" fmla="*/ 495325 w 641374"/>
                  <a:gd name="connsiteY5" fmla="*/ 215900 h 371393"/>
                  <a:gd name="connsiteX6" fmla="*/ 571525 w 641374"/>
                  <a:gd name="connsiteY6" fmla="*/ 219075 h 371393"/>
                  <a:gd name="connsiteX7" fmla="*/ 641374 w 641374"/>
                  <a:gd name="connsiteY7" fmla="*/ 262466 h 371393"/>
                  <a:gd name="connsiteX8" fmla="*/ 567290 w 641374"/>
                  <a:gd name="connsiteY8" fmla="*/ 368300 h 371393"/>
                  <a:gd name="connsiteX9" fmla="*/ 58209 w 641374"/>
                  <a:gd name="connsiteY9" fmla="*/ 333375 h 371393"/>
                  <a:gd name="connsiteX10" fmla="*/ 0 w 641374"/>
                  <a:gd name="connsiteY10" fmla="*/ 262466 h 371393"/>
                  <a:gd name="connsiteX11" fmla="*/ 3175 w 641374"/>
                  <a:gd name="connsiteY11" fmla="*/ 86784 h 371393"/>
                  <a:gd name="connsiteX0" fmla="*/ 3175 w 641374"/>
                  <a:gd name="connsiteY0" fmla="*/ 86784 h 363499"/>
                  <a:gd name="connsiteX1" fmla="*/ 51859 w 641374"/>
                  <a:gd name="connsiteY1" fmla="*/ 0 h 363499"/>
                  <a:gd name="connsiteX2" fmla="*/ 202165 w 641374"/>
                  <a:gd name="connsiteY2" fmla="*/ 98425 h 363499"/>
                  <a:gd name="connsiteX3" fmla="*/ 308000 w 641374"/>
                  <a:gd name="connsiteY3" fmla="*/ 155575 h 363499"/>
                  <a:gd name="connsiteX4" fmla="*/ 393724 w 641374"/>
                  <a:gd name="connsiteY4" fmla="*/ 194734 h 363499"/>
                  <a:gd name="connsiteX5" fmla="*/ 495325 w 641374"/>
                  <a:gd name="connsiteY5" fmla="*/ 215900 h 363499"/>
                  <a:gd name="connsiteX6" fmla="*/ 571525 w 641374"/>
                  <a:gd name="connsiteY6" fmla="*/ 219075 h 363499"/>
                  <a:gd name="connsiteX7" fmla="*/ 641374 w 641374"/>
                  <a:gd name="connsiteY7" fmla="*/ 262466 h 363499"/>
                  <a:gd name="connsiteX8" fmla="*/ 564115 w 641374"/>
                  <a:gd name="connsiteY8" fmla="*/ 358775 h 363499"/>
                  <a:gd name="connsiteX9" fmla="*/ 58209 w 641374"/>
                  <a:gd name="connsiteY9" fmla="*/ 333375 h 363499"/>
                  <a:gd name="connsiteX10" fmla="*/ 0 w 641374"/>
                  <a:gd name="connsiteY10" fmla="*/ 262466 h 363499"/>
                  <a:gd name="connsiteX11" fmla="*/ 3175 w 641374"/>
                  <a:gd name="connsiteY11" fmla="*/ 86784 h 363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1374" h="363499">
                    <a:moveTo>
                      <a:pt x="3175" y="86784"/>
                    </a:moveTo>
                    <a:cubicBezTo>
                      <a:pt x="3175" y="56390"/>
                      <a:pt x="21465" y="0"/>
                      <a:pt x="51859" y="0"/>
                    </a:cubicBezTo>
                    <a:cubicBezTo>
                      <a:pt x="136886" y="39158"/>
                      <a:pt x="133013" y="-4233"/>
                      <a:pt x="202165" y="98425"/>
                    </a:cubicBezTo>
                    <a:cubicBezTo>
                      <a:pt x="244855" y="115887"/>
                      <a:pt x="277132" y="141640"/>
                      <a:pt x="308000" y="155575"/>
                    </a:cubicBezTo>
                    <a:cubicBezTo>
                      <a:pt x="338868" y="169510"/>
                      <a:pt x="362503" y="186797"/>
                      <a:pt x="393724" y="194734"/>
                    </a:cubicBezTo>
                    <a:cubicBezTo>
                      <a:pt x="424945" y="202671"/>
                      <a:pt x="465692" y="211843"/>
                      <a:pt x="495325" y="215900"/>
                    </a:cubicBezTo>
                    <a:cubicBezTo>
                      <a:pt x="524958" y="219957"/>
                      <a:pt x="547184" y="209197"/>
                      <a:pt x="571525" y="219075"/>
                    </a:cubicBezTo>
                    <a:cubicBezTo>
                      <a:pt x="595866" y="228953"/>
                      <a:pt x="640492" y="234420"/>
                      <a:pt x="641374" y="262466"/>
                    </a:cubicBezTo>
                    <a:cubicBezTo>
                      <a:pt x="641374" y="292860"/>
                      <a:pt x="594509" y="358775"/>
                      <a:pt x="564115" y="358775"/>
                    </a:cubicBezTo>
                    <a:cubicBezTo>
                      <a:pt x="378546" y="368300"/>
                      <a:pt x="243778" y="365125"/>
                      <a:pt x="58209" y="333375"/>
                    </a:cubicBezTo>
                    <a:cubicBezTo>
                      <a:pt x="27815" y="333375"/>
                      <a:pt x="0" y="292860"/>
                      <a:pt x="0" y="262466"/>
                    </a:cubicBezTo>
                    <a:cubicBezTo>
                      <a:pt x="0" y="189089"/>
                      <a:pt x="3175" y="160161"/>
                      <a:pt x="3175" y="867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7C3281BC-4ED4-3440-AE47-0DB18A22CBA1}"/>
                  </a:ext>
                </a:extLst>
              </p:cNvPr>
              <p:cNvSpPr/>
              <p:nvPr/>
            </p:nvSpPr>
            <p:spPr>
              <a:xfrm>
                <a:off x="5255465" y="5604168"/>
                <a:ext cx="1194297" cy="651611"/>
              </a:xfrm>
              <a:custGeom>
                <a:avLst/>
                <a:gdLst>
                  <a:gd name="connsiteX0" fmla="*/ 84431 w 1194297"/>
                  <a:gd name="connsiteY0" fmla="*/ 31 h 651611"/>
                  <a:gd name="connsiteX1" fmla="*/ 46331 w 1194297"/>
                  <a:gd name="connsiteY1" fmla="*/ 98456 h 651611"/>
                  <a:gd name="connsiteX2" fmla="*/ 24106 w 1194297"/>
                  <a:gd name="connsiteY2" fmla="*/ 127031 h 651611"/>
                  <a:gd name="connsiteX3" fmla="*/ 27281 w 1194297"/>
                  <a:gd name="connsiteY3" fmla="*/ 152431 h 651611"/>
                  <a:gd name="connsiteX4" fmla="*/ 14581 w 1194297"/>
                  <a:gd name="connsiteY4" fmla="*/ 184181 h 651611"/>
                  <a:gd name="connsiteX5" fmla="*/ 8231 w 1194297"/>
                  <a:gd name="connsiteY5" fmla="*/ 212756 h 651611"/>
                  <a:gd name="connsiteX6" fmla="*/ 1881 w 1194297"/>
                  <a:gd name="connsiteY6" fmla="*/ 250856 h 651611"/>
                  <a:gd name="connsiteX7" fmla="*/ 1881 w 1194297"/>
                  <a:gd name="connsiteY7" fmla="*/ 292131 h 651611"/>
                  <a:gd name="connsiteX8" fmla="*/ 1881 w 1194297"/>
                  <a:gd name="connsiteY8" fmla="*/ 336581 h 651611"/>
                  <a:gd name="connsiteX9" fmla="*/ 27281 w 1194297"/>
                  <a:gd name="connsiteY9" fmla="*/ 390556 h 651611"/>
                  <a:gd name="connsiteX10" fmla="*/ 87606 w 1194297"/>
                  <a:gd name="connsiteY10" fmla="*/ 450881 h 651611"/>
                  <a:gd name="connsiteX11" fmla="*/ 106656 w 1194297"/>
                  <a:gd name="connsiteY11" fmla="*/ 463581 h 651611"/>
                  <a:gd name="connsiteX12" fmla="*/ 147931 w 1194297"/>
                  <a:gd name="connsiteY12" fmla="*/ 479456 h 651611"/>
                  <a:gd name="connsiteX13" fmla="*/ 214606 w 1194297"/>
                  <a:gd name="connsiteY13" fmla="*/ 488981 h 651611"/>
                  <a:gd name="connsiteX14" fmla="*/ 255881 w 1194297"/>
                  <a:gd name="connsiteY14" fmla="*/ 501681 h 651611"/>
                  <a:gd name="connsiteX15" fmla="*/ 309856 w 1194297"/>
                  <a:gd name="connsiteY15" fmla="*/ 517556 h 651611"/>
                  <a:gd name="connsiteX16" fmla="*/ 344781 w 1194297"/>
                  <a:gd name="connsiteY16" fmla="*/ 527081 h 651611"/>
                  <a:gd name="connsiteX17" fmla="*/ 373356 w 1194297"/>
                  <a:gd name="connsiteY17" fmla="*/ 520731 h 651611"/>
                  <a:gd name="connsiteX18" fmla="*/ 392406 w 1194297"/>
                  <a:gd name="connsiteY18" fmla="*/ 492156 h 651611"/>
                  <a:gd name="connsiteX19" fmla="*/ 417806 w 1194297"/>
                  <a:gd name="connsiteY19" fmla="*/ 485806 h 651611"/>
                  <a:gd name="connsiteX20" fmla="*/ 436856 w 1194297"/>
                  <a:gd name="connsiteY20" fmla="*/ 511206 h 651611"/>
                  <a:gd name="connsiteX21" fmla="*/ 462256 w 1194297"/>
                  <a:gd name="connsiteY21" fmla="*/ 542956 h 651611"/>
                  <a:gd name="connsiteX22" fmla="*/ 506706 w 1194297"/>
                  <a:gd name="connsiteY22" fmla="*/ 584231 h 651611"/>
                  <a:gd name="connsiteX23" fmla="*/ 586081 w 1194297"/>
                  <a:gd name="connsiteY23" fmla="*/ 609631 h 651611"/>
                  <a:gd name="connsiteX24" fmla="*/ 624181 w 1194297"/>
                  <a:gd name="connsiteY24" fmla="*/ 615981 h 651611"/>
                  <a:gd name="connsiteX25" fmla="*/ 671806 w 1194297"/>
                  <a:gd name="connsiteY25" fmla="*/ 625506 h 651611"/>
                  <a:gd name="connsiteX26" fmla="*/ 735306 w 1194297"/>
                  <a:gd name="connsiteY26" fmla="*/ 631856 h 651611"/>
                  <a:gd name="connsiteX27" fmla="*/ 808331 w 1194297"/>
                  <a:gd name="connsiteY27" fmla="*/ 647731 h 651611"/>
                  <a:gd name="connsiteX28" fmla="*/ 881356 w 1194297"/>
                  <a:gd name="connsiteY28" fmla="*/ 650906 h 651611"/>
                  <a:gd name="connsiteX29" fmla="*/ 951206 w 1194297"/>
                  <a:gd name="connsiteY29" fmla="*/ 650906 h 651611"/>
                  <a:gd name="connsiteX30" fmla="*/ 1030581 w 1194297"/>
                  <a:gd name="connsiteY30" fmla="*/ 650906 h 651611"/>
                  <a:gd name="connsiteX31" fmla="*/ 1075031 w 1194297"/>
                  <a:gd name="connsiteY31" fmla="*/ 641381 h 651611"/>
                  <a:gd name="connsiteX32" fmla="*/ 1129006 w 1194297"/>
                  <a:gd name="connsiteY32" fmla="*/ 628681 h 651611"/>
                  <a:gd name="connsiteX33" fmla="*/ 1176631 w 1194297"/>
                  <a:gd name="connsiteY33" fmla="*/ 615981 h 651611"/>
                  <a:gd name="connsiteX34" fmla="*/ 1192506 w 1194297"/>
                  <a:gd name="connsiteY34" fmla="*/ 562006 h 651611"/>
                  <a:gd name="connsiteX35" fmla="*/ 1192506 w 1194297"/>
                  <a:gd name="connsiteY35" fmla="*/ 536606 h 651611"/>
                  <a:gd name="connsiteX36" fmla="*/ 1179806 w 1194297"/>
                  <a:gd name="connsiteY36" fmla="*/ 511206 h 651611"/>
                  <a:gd name="connsiteX37" fmla="*/ 1138531 w 1194297"/>
                  <a:gd name="connsiteY37" fmla="*/ 488981 h 651611"/>
                  <a:gd name="connsiteX38" fmla="*/ 1094081 w 1194297"/>
                  <a:gd name="connsiteY38" fmla="*/ 473106 h 651611"/>
                  <a:gd name="connsiteX39" fmla="*/ 1052806 w 1194297"/>
                  <a:gd name="connsiteY39" fmla="*/ 457231 h 651611"/>
                  <a:gd name="connsiteX40" fmla="*/ 1008356 w 1194297"/>
                  <a:gd name="connsiteY40" fmla="*/ 431831 h 651611"/>
                  <a:gd name="connsiteX41" fmla="*/ 954381 w 1194297"/>
                  <a:gd name="connsiteY41" fmla="*/ 409606 h 651611"/>
                  <a:gd name="connsiteX42" fmla="*/ 916281 w 1194297"/>
                  <a:gd name="connsiteY42" fmla="*/ 387381 h 651611"/>
                  <a:gd name="connsiteX43" fmla="*/ 881356 w 1194297"/>
                  <a:gd name="connsiteY43" fmla="*/ 368331 h 651611"/>
                  <a:gd name="connsiteX44" fmla="*/ 830556 w 1194297"/>
                  <a:gd name="connsiteY44" fmla="*/ 330231 h 651611"/>
                  <a:gd name="connsiteX45" fmla="*/ 795631 w 1194297"/>
                  <a:gd name="connsiteY45" fmla="*/ 301656 h 651611"/>
                  <a:gd name="connsiteX46" fmla="*/ 757531 w 1194297"/>
                  <a:gd name="connsiteY46" fmla="*/ 254031 h 651611"/>
                  <a:gd name="connsiteX47" fmla="*/ 725781 w 1194297"/>
                  <a:gd name="connsiteY47" fmla="*/ 193706 h 651611"/>
                  <a:gd name="connsiteX48" fmla="*/ 649581 w 1194297"/>
                  <a:gd name="connsiteY48" fmla="*/ 88931 h 651611"/>
                  <a:gd name="connsiteX49" fmla="*/ 84431 w 1194297"/>
                  <a:gd name="connsiteY49" fmla="*/ 31 h 651611"/>
                  <a:gd name="connsiteX0" fmla="*/ 84431 w 1194297"/>
                  <a:gd name="connsiteY0" fmla="*/ 31 h 651611"/>
                  <a:gd name="connsiteX1" fmla="*/ 46331 w 1194297"/>
                  <a:gd name="connsiteY1" fmla="*/ 98456 h 651611"/>
                  <a:gd name="connsiteX2" fmla="*/ 49506 w 1194297"/>
                  <a:gd name="connsiteY2" fmla="*/ 73056 h 651611"/>
                  <a:gd name="connsiteX3" fmla="*/ 27281 w 1194297"/>
                  <a:gd name="connsiteY3" fmla="*/ 152431 h 651611"/>
                  <a:gd name="connsiteX4" fmla="*/ 14581 w 1194297"/>
                  <a:gd name="connsiteY4" fmla="*/ 184181 h 651611"/>
                  <a:gd name="connsiteX5" fmla="*/ 8231 w 1194297"/>
                  <a:gd name="connsiteY5" fmla="*/ 212756 h 651611"/>
                  <a:gd name="connsiteX6" fmla="*/ 1881 w 1194297"/>
                  <a:gd name="connsiteY6" fmla="*/ 250856 h 651611"/>
                  <a:gd name="connsiteX7" fmla="*/ 1881 w 1194297"/>
                  <a:gd name="connsiteY7" fmla="*/ 292131 h 651611"/>
                  <a:gd name="connsiteX8" fmla="*/ 1881 w 1194297"/>
                  <a:gd name="connsiteY8" fmla="*/ 336581 h 651611"/>
                  <a:gd name="connsiteX9" fmla="*/ 27281 w 1194297"/>
                  <a:gd name="connsiteY9" fmla="*/ 390556 h 651611"/>
                  <a:gd name="connsiteX10" fmla="*/ 87606 w 1194297"/>
                  <a:gd name="connsiteY10" fmla="*/ 450881 h 651611"/>
                  <a:gd name="connsiteX11" fmla="*/ 106656 w 1194297"/>
                  <a:gd name="connsiteY11" fmla="*/ 463581 h 651611"/>
                  <a:gd name="connsiteX12" fmla="*/ 147931 w 1194297"/>
                  <a:gd name="connsiteY12" fmla="*/ 479456 h 651611"/>
                  <a:gd name="connsiteX13" fmla="*/ 214606 w 1194297"/>
                  <a:gd name="connsiteY13" fmla="*/ 488981 h 651611"/>
                  <a:gd name="connsiteX14" fmla="*/ 255881 w 1194297"/>
                  <a:gd name="connsiteY14" fmla="*/ 501681 h 651611"/>
                  <a:gd name="connsiteX15" fmla="*/ 309856 w 1194297"/>
                  <a:gd name="connsiteY15" fmla="*/ 517556 h 651611"/>
                  <a:gd name="connsiteX16" fmla="*/ 344781 w 1194297"/>
                  <a:gd name="connsiteY16" fmla="*/ 527081 h 651611"/>
                  <a:gd name="connsiteX17" fmla="*/ 373356 w 1194297"/>
                  <a:gd name="connsiteY17" fmla="*/ 520731 h 651611"/>
                  <a:gd name="connsiteX18" fmla="*/ 392406 w 1194297"/>
                  <a:gd name="connsiteY18" fmla="*/ 492156 h 651611"/>
                  <a:gd name="connsiteX19" fmla="*/ 417806 w 1194297"/>
                  <a:gd name="connsiteY19" fmla="*/ 485806 h 651611"/>
                  <a:gd name="connsiteX20" fmla="*/ 436856 w 1194297"/>
                  <a:gd name="connsiteY20" fmla="*/ 511206 h 651611"/>
                  <a:gd name="connsiteX21" fmla="*/ 462256 w 1194297"/>
                  <a:gd name="connsiteY21" fmla="*/ 542956 h 651611"/>
                  <a:gd name="connsiteX22" fmla="*/ 506706 w 1194297"/>
                  <a:gd name="connsiteY22" fmla="*/ 584231 h 651611"/>
                  <a:gd name="connsiteX23" fmla="*/ 586081 w 1194297"/>
                  <a:gd name="connsiteY23" fmla="*/ 609631 h 651611"/>
                  <a:gd name="connsiteX24" fmla="*/ 624181 w 1194297"/>
                  <a:gd name="connsiteY24" fmla="*/ 615981 h 651611"/>
                  <a:gd name="connsiteX25" fmla="*/ 671806 w 1194297"/>
                  <a:gd name="connsiteY25" fmla="*/ 625506 h 651611"/>
                  <a:gd name="connsiteX26" fmla="*/ 735306 w 1194297"/>
                  <a:gd name="connsiteY26" fmla="*/ 631856 h 651611"/>
                  <a:gd name="connsiteX27" fmla="*/ 808331 w 1194297"/>
                  <a:gd name="connsiteY27" fmla="*/ 647731 h 651611"/>
                  <a:gd name="connsiteX28" fmla="*/ 881356 w 1194297"/>
                  <a:gd name="connsiteY28" fmla="*/ 650906 h 651611"/>
                  <a:gd name="connsiteX29" fmla="*/ 951206 w 1194297"/>
                  <a:gd name="connsiteY29" fmla="*/ 650906 h 651611"/>
                  <a:gd name="connsiteX30" fmla="*/ 1030581 w 1194297"/>
                  <a:gd name="connsiteY30" fmla="*/ 650906 h 651611"/>
                  <a:gd name="connsiteX31" fmla="*/ 1075031 w 1194297"/>
                  <a:gd name="connsiteY31" fmla="*/ 641381 h 651611"/>
                  <a:gd name="connsiteX32" fmla="*/ 1129006 w 1194297"/>
                  <a:gd name="connsiteY32" fmla="*/ 628681 h 651611"/>
                  <a:gd name="connsiteX33" fmla="*/ 1176631 w 1194297"/>
                  <a:gd name="connsiteY33" fmla="*/ 615981 h 651611"/>
                  <a:gd name="connsiteX34" fmla="*/ 1192506 w 1194297"/>
                  <a:gd name="connsiteY34" fmla="*/ 562006 h 651611"/>
                  <a:gd name="connsiteX35" fmla="*/ 1192506 w 1194297"/>
                  <a:gd name="connsiteY35" fmla="*/ 536606 h 651611"/>
                  <a:gd name="connsiteX36" fmla="*/ 1179806 w 1194297"/>
                  <a:gd name="connsiteY36" fmla="*/ 511206 h 651611"/>
                  <a:gd name="connsiteX37" fmla="*/ 1138531 w 1194297"/>
                  <a:gd name="connsiteY37" fmla="*/ 488981 h 651611"/>
                  <a:gd name="connsiteX38" fmla="*/ 1094081 w 1194297"/>
                  <a:gd name="connsiteY38" fmla="*/ 473106 h 651611"/>
                  <a:gd name="connsiteX39" fmla="*/ 1052806 w 1194297"/>
                  <a:gd name="connsiteY39" fmla="*/ 457231 h 651611"/>
                  <a:gd name="connsiteX40" fmla="*/ 1008356 w 1194297"/>
                  <a:gd name="connsiteY40" fmla="*/ 431831 h 651611"/>
                  <a:gd name="connsiteX41" fmla="*/ 954381 w 1194297"/>
                  <a:gd name="connsiteY41" fmla="*/ 409606 h 651611"/>
                  <a:gd name="connsiteX42" fmla="*/ 916281 w 1194297"/>
                  <a:gd name="connsiteY42" fmla="*/ 387381 h 651611"/>
                  <a:gd name="connsiteX43" fmla="*/ 881356 w 1194297"/>
                  <a:gd name="connsiteY43" fmla="*/ 368331 h 651611"/>
                  <a:gd name="connsiteX44" fmla="*/ 830556 w 1194297"/>
                  <a:gd name="connsiteY44" fmla="*/ 330231 h 651611"/>
                  <a:gd name="connsiteX45" fmla="*/ 795631 w 1194297"/>
                  <a:gd name="connsiteY45" fmla="*/ 301656 h 651611"/>
                  <a:gd name="connsiteX46" fmla="*/ 757531 w 1194297"/>
                  <a:gd name="connsiteY46" fmla="*/ 254031 h 651611"/>
                  <a:gd name="connsiteX47" fmla="*/ 725781 w 1194297"/>
                  <a:gd name="connsiteY47" fmla="*/ 193706 h 651611"/>
                  <a:gd name="connsiteX48" fmla="*/ 649581 w 1194297"/>
                  <a:gd name="connsiteY48" fmla="*/ 88931 h 651611"/>
                  <a:gd name="connsiteX49" fmla="*/ 84431 w 1194297"/>
                  <a:gd name="connsiteY49" fmla="*/ 31 h 651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94297" h="651611">
                    <a:moveTo>
                      <a:pt x="84431" y="31"/>
                    </a:moveTo>
                    <a:cubicBezTo>
                      <a:pt x="-16111" y="1618"/>
                      <a:pt x="52152" y="86285"/>
                      <a:pt x="46331" y="98456"/>
                    </a:cubicBezTo>
                    <a:cubicBezTo>
                      <a:pt x="40510" y="110627"/>
                      <a:pt x="52681" y="64060"/>
                      <a:pt x="49506" y="73056"/>
                    </a:cubicBezTo>
                    <a:cubicBezTo>
                      <a:pt x="46331" y="82052"/>
                      <a:pt x="33102" y="133910"/>
                      <a:pt x="27281" y="152431"/>
                    </a:cubicBezTo>
                    <a:cubicBezTo>
                      <a:pt x="21460" y="170952"/>
                      <a:pt x="17756" y="174127"/>
                      <a:pt x="14581" y="184181"/>
                    </a:cubicBezTo>
                    <a:cubicBezTo>
                      <a:pt x="11406" y="194235"/>
                      <a:pt x="10348" y="201644"/>
                      <a:pt x="8231" y="212756"/>
                    </a:cubicBezTo>
                    <a:cubicBezTo>
                      <a:pt x="6114" y="223868"/>
                      <a:pt x="2939" y="237627"/>
                      <a:pt x="1881" y="250856"/>
                    </a:cubicBezTo>
                    <a:cubicBezTo>
                      <a:pt x="823" y="264085"/>
                      <a:pt x="1881" y="292131"/>
                      <a:pt x="1881" y="292131"/>
                    </a:cubicBezTo>
                    <a:cubicBezTo>
                      <a:pt x="1881" y="306418"/>
                      <a:pt x="-2352" y="320177"/>
                      <a:pt x="1881" y="336581"/>
                    </a:cubicBezTo>
                    <a:cubicBezTo>
                      <a:pt x="6114" y="352985"/>
                      <a:pt x="12993" y="371506"/>
                      <a:pt x="27281" y="390556"/>
                    </a:cubicBezTo>
                    <a:cubicBezTo>
                      <a:pt x="41568" y="409606"/>
                      <a:pt x="74377" y="438710"/>
                      <a:pt x="87606" y="450881"/>
                    </a:cubicBezTo>
                    <a:cubicBezTo>
                      <a:pt x="100835" y="463052"/>
                      <a:pt x="96602" y="458819"/>
                      <a:pt x="106656" y="463581"/>
                    </a:cubicBezTo>
                    <a:cubicBezTo>
                      <a:pt x="116710" y="468344"/>
                      <a:pt x="129939" y="475223"/>
                      <a:pt x="147931" y="479456"/>
                    </a:cubicBezTo>
                    <a:cubicBezTo>
                      <a:pt x="165923" y="483689"/>
                      <a:pt x="196614" y="485277"/>
                      <a:pt x="214606" y="488981"/>
                    </a:cubicBezTo>
                    <a:cubicBezTo>
                      <a:pt x="232598" y="492685"/>
                      <a:pt x="255881" y="501681"/>
                      <a:pt x="255881" y="501681"/>
                    </a:cubicBezTo>
                    <a:lnTo>
                      <a:pt x="309856" y="517556"/>
                    </a:lnTo>
                    <a:cubicBezTo>
                      <a:pt x="324673" y="521789"/>
                      <a:pt x="334198" y="526552"/>
                      <a:pt x="344781" y="527081"/>
                    </a:cubicBezTo>
                    <a:cubicBezTo>
                      <a:pt x="355364" y="527610"/>
                      <a:pt x="365419" y="526552"/>
                      <a:pt x="373356" y="520731"/>
                    </a:cubicBezTo>
                    <a:cubicBezTo>
                      <a:pt x="381293" y="514910"/>
                      <a:pt x="384998" y="497977"/>
                      <a:pt x="392406" y="492156"/>
                    </a:cubicBezTo>
                    <a:cubicBezTo>
                      <a:pt x="399814" y="486335"/>
                      <a:pt x="410398" y="482631"/>
                      <a:pt x="417806" y="485806"/>
                    </a:cubicBezTo>
                    <a:cubicBezTo>
                      <a:pt x="425214" y="488981"/>
                      <a:pt x="429448" y="501681"/>
                      <a:pt x="436856" y="511206"/>
                    </a:cubicBezTo>
                    <a:cubicBezTo>
                      <a:pt x="444264" y="520731"/>
                      <a:pt x="450614" y="530785"/>
                      <a:pt x="462256" y="542956"/>
                    </a:cubicBezTo>
                    <a:cubicBezTo>
                      <a:pt x="473898" y="555127"/>
                      <a:pt x="486069" y="573119"/>
                      <a:pt x="506706" y="584231"/>
                    </a:cubicBezTo>
                    <a:cubicBezTo>
                      <a:pt x="527343" y="595343"/>
                      <a:pt x="566502" y="604339"/>
                      <a:pt x="586081" y="609631"/>
                    </a:cubicBezTo>
                    <a:cubicBezTo>
                      <a:pt x="605660" y="614923"/>
                      <a:pt x="609894" y="613335"/>
                      <a:pt x="624181" y="615981"/>
                    </a:cubicBezTo>
                    <a:cubicBezTo>
                      <a:pt x="638468" y="618627"/>
                      <a:pt x="653285" y="622860"/>
                      <a:pt x="671806" y="625506"/>
                    </a:cubicBezTo>
                    <a:cubicBezTo>
                      <a:pt x="690327" y="628152"/>
                      <a:pt x="712552" y="628152"/>
                      <a:pt x="735306" y="631856"/>
                    </a:cubicBezTo>
                    <a:cubicBezTo>
                      <a:pt x="758060" y="635560"/>
                      <a:pt x="783989" y="644556"/>
                      <a:pt x="808331" y="647731"/>
                    </a:cubicBezTo>
                    <a:cubicBezTo>
                      <a:pt x="832673" y="650906"/>
                      <a:pt x="857544" y="650377"/>
                      <a:pt x="881356" y="650906"/>
                    </a:cubicBezTo>
                    <a:cubicBezTo>
                      <a:pt x="905168" y="651435"/>
                      <a:pt x="951206" y="650906"/>
                      <a:pt x="951206" y="650906"/>
                    </a:cubicBezTo>
                    <a:cubicBezTo>
                      <a:pt x="976077" y="650906"/>
                      <a:pt x="1009944" y="652493"/>
                      <a:pt x="1030581" y="650906"/>
                    </a:cubicBezTo>
                    <a:cubicBezTo>
                      <a:pt x="1051218" y="649319"/>
                      <a:pt x="1075031" y="641381"/>
                      <a:pt x="1075031" y="641381"/>
                    </a:cubicBezTo>
                    <a:lnTo>
                      <a:pt x="1129006" y="628681"/>
                    </a:lnTo>
                    <a:cubicBezTo>
                      <a:pt x="1145939" y="624448"/>
                      <a:pt x="1166048" y="627093"/>
                      <a:pt x="1176631" y="615981"/>
                    </a:cubicBezTo>
                    <a:cubicBezTo>
                      <a:pt x="1187214" y="604869"/>
                      <a:pt x="1189860" y="575235"/>
                      <a:pt x="1192506" y="562006"/>
                    </a:cubicBezTo>
                    <a:cubicBezTo>
                      <a:pt x="1195152" y="548777"/>
                      <a:pt x="1194623" y="545073"/>
                      <a:pt x="1192506" y="536606"/>
                    </a:cubicBezTo>
                    <a:cubicBezTo>
                      <a:pt x="1190389" y="528139"/>
                      <a:pt x="1188802" y="519144"/>
                      <a:pt x="1179806" y="511206"/>
                    </a:cubicBezTo>
                    <a:cubicBezTo>
                      <a:pt x="1170810" y="503269"/>
                      <a:pt x="1152819" y="495331"/>
                      <a:pt x="1138531" y="488981"/>
                    </a:cubicBezTo>
                    <a:cubicBezTo>
                      <a:pt x="1124243" y="482631"/>
                      <a:pt x="1108368" y="478398"/>
                      <a:pt x="1094081" y="473106"/>
                    </a:cubicBezTo>
                    <a:cubicBezTo>
                      <a:pt x="1079794" y="467814"/>
                      <a:pt x="1067094" y="464110"/>
                      <a:pt x="1052806" y="457231"/>
                    </a:cubicBezTo>
                    <a:cubicBezTo>
                      <a:pt x="1038519" y="450352"/>
                      <a:pt x="1024760" y="439769"/>
                      <a:pt x="1008356" y="431831"/>
                    </a:cubicBezTo>
                    <a:cubicBezTo>
                      <a:pt x="991952" y="423894"/>
                      <a:pt x="969727" y="417014"/>
                      <a:pt x="954381" y="409606"/>
                    </a:cubicBezTo>
                    <a:cubicBezTo>
                      <a:pt x="939035" y="402198"/>
                      <a:pt x="928452" y="394260"/>
                      <a:pt x="916281" y="387381"/>
                    </a:cubicBezTo>
                    <a:cubicBezTo>
                      <a:pt x="904110" y="380502"/>
                      <a:pt x="895643" y="377856"/>
                      <a:pt x="881356" y="368331"/>
                    </a:cubicBezTo>
                    <a:cubicBezTo>
                      <a:pt x="867069" y="358806"/>
                      <a:pt x="844844" y="341344"/>
                      <a:pt x="830556" y="330231"/>
                    </a:cubicBezTo>
                    <a:cubicBezTo>
                      <a:pt x="816269" y="319119"/>
                      <a:pt x="807802" y="314356"/>
                      <a:pt x="795631" y="301656"/>
                    </a:cubicBezTo>
                    <a:cubicBezTo>
                      <a:pt x="783460" y="288956"/>
                      <a:pt x="769173" y="272023"/>
                      <a:pt x="757531" y="254031"/>
                    </a:cubicBezTo>
                    <a:cubicBezTo>
                      <a:pt x="745889" y="236039"/>
                      <a:pt x="743773" y="221223"/>
                      <a:pt x="725781" y="193706"/>
                    </a:cubicBezTo>
                    <a:cubicBezTo>
                      <a:pt x="707789" y="166189"/>
                      <a:pt x="752769" y="121210"/>
                      <a:pt x="649581" y="88931"/>
                    </a:cubicBezTo>
                    <a:cubicBezTo>
                      <a:pt x="546393" y="56652"/>
                      <a:pt x="184973" y="-1556"/>
                      <a:pt x="84431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64F893F8-CAC5-8448-8E71-D8264CD8FB46}"/>
                  </a:ext>
                </a:extLst>
              </p:cNvPr>
              <p:cNvSpPr/>
              <p:nvPr/>
            </p:nvSpPr>
            <p:spPr>
              <a:xfrm>
                <a:off x="6473569" y="2580507"/>
                <a:ext cx="339566" cy="234677"/>
              </a:xfrm>
              <a:custGeom>
                <a:avLst/>
                <a:gdLst>
                  <a:gd name="connsiteX0" fmla="*/ 38325 w 336814"/>
                  <a:gd name="connsiteY0" fmla="*/ 232867 h 234677"/>
                  <a:gd name="connsiteX1" fmla="*/ 117700 w 336814"/>
                  <a:gd name="connsiteY1" fmla="*/ 229692 h 234677"/>
                  <a:gd name="connsiteX2" fmla="*/ 171675 w 336814"/>
                  <a:gd name="connsiteY2" fmla="*/ 229692 h 234677"/>
                  <a:gd name="connsiteX3" fmla="*/ 232000 w 336814"/>
                  <a:gd name="connsiteY3" fmla="*/ 226517 h 234677"/>
                  <a:gd name="connsiteX4" fmla="*/ 285975 w 336814"/>
                  <a:gd name="connsiteY4" fmla="*/ 226517 h 234677"/>
                  <a:gd name="connsiteX5" fmla="*/ 324075 w 336814"/>
                  <a:gd name="connsiteY5" fmla="*/ 216992 h 234677"/>
                  <a:gd name="connsiteX6" fmla="*/ 336775 w 336814"/>
                  <a:gd name="connsiteY6" fmla="*/ 197942 h 234677"/>
                  <a:gd name="connsiteX7" fmla="*/ 320900 w 336814"/>
                  <a:gd name="connsiteY7" fmla="*/ 156667 h 234677"/>
                  <a:gd name="connsiteX8" fmla="*/ 298675 w 336814"/>
                  <a:gd name="connsiteY8" fmla="*/ 112217 h 234677"/>
                  <a:gd name="connsiteX9" fmla="*/ 292325 w 336814"/>
                  <a:gd name="connsiteY9" fmla="*/ 77292 h 234677"/>
                  <a:gd name="connsiteX10" fmla="*/ 285975 w 336814"/>
                  <a:gd name="connsiteY10" fmla="*/ 42367 h 234677"/>
                  <a:gd name="connsiteX11" fmla="*/ 276450 w 336814"/>
                  <a:gd name="connsiteY11" fmla="*/ 10617 h 234677"/>
                  <a:gd name="connsiteX12" fmla="*/ 263750 w 336814"/>
                  <a:gd name="connsiteY12" fmla="*/ 1092 h 234677"/>
                  <a:gd name="connsiteX13" fmla="*/ 238350 w 336814"/>
                  <a:gd name="connsiteY13" fmla="*/ 32842 h 234677"/>
                  <a:gd name="connsiteX14" fmla="*/ 206600 w 336814"/>
                  <a:gd name="connsiteY14" fmla="*/ 74117 h 234677"/>
                  <a:gd name="connsiteX15" fmla="*/ 181200 w 336814"/>
                  <a:gd name="connsiteY15" fmla="*/ 115392 h 234677"/>
                  <a:gd name="connsiteX16" fmla="*/ 162150 w 336814"/>
                  <a:gd name="connsiteY16" fmla="*/ 143967 h 234677"/>
                  <a:gd name="connsiteX17" fmla="*/ 139925 w 336814"/>
                  <a:gd name="connsiteY17" fmla="*/ 169367 h 234677"/>
                  <a:gd name="connsiteX18" fmla="*/ 117700 w 336814"/>
                  <a:gd name="connsiteY18" fmla="*/ 169367 h 234677"/>
                  <a:gd name="connsiteX19" fmla="*/ 108175 w 336814"/>
                  <a:gd name="connsiteY19" fmla="*/ 140792 h 234677"/>
                  <a:gd name="connsiteX20" fmla="*/ 89125 w 336814"/>
                  <a:gd name="connsiteY20" fmla="*/ 102692 h 234677"/>
                  <a:gd name="connsiteX21" fmla="*/ 79600 w 336814"/>
                  <a:gd name="connsiteY21" fmla="*/ 89992 h 234677"/>
                  <a:gd name="connsiteX22" fmla="*/ 60550 w 336814"/>
                  <a:gd name="connsiteY22" fmla="*/ 118567 h 234677"/>
                  <a:gd name="connsiteX23" fmla="*/ 41500 w 336814"/>
                  <a:gd name="connsiteY23" fmla="*/ 150317 h 234677"/>
                  <a:gd name="connsiteX24" fmla="*/ 16100 w 336814"/>
                  <a:gd name="connsiteY24" fmla="*/ 175717 h 234677"/>
                  <a:gd name="connsiteX25" fmla="*/ 225 w 336814"/>
                  <a:gd name="connsiteY25" fmla="*/ 197942 h 234677"/>
                  <a:gd name="connsiteX26" fmla="*/ 38325 w 336814"/>
                  <a:gd name="connsiteY26" fmla="*/ 232867 h 234677"/>
                  <a:gd name="connsiteX0" fmla="*/ 12502 w 339566"/>
                  <a:gd name="connsiteY0" fmla="*/ 232867 h 234677"/>
                  <a:gd name="connsiteX1" fmla="*/ 120452 w 339566"/>
                  <a:gd name="connsiteY1" fmla="*/ 229692 h 234677"/>
                  <a:gd name="connsiteX2" fmla="*/ 174427 w 339566"/>
                  <a:gd name="connsiteY2" fmla="*/ 229692 h 234677"/>
                  <a:gd name="connsiteX3" fmla="*/ 234752 w 339566"/>
                  <a:gd name="connsiteY3" fmla="*/ 226517 h 234677"/>
                  <a:gd name="connsiteX4" fmla="*/ 288727 w 339566"/>
                  <a:gd name="connsiteY4" fmla="*/ 226517 h 234677"/>
                  <a:gd name="connsiteX5" fmla="*/ 326827 w 339566"/>
                  <a:gd name="connsiteY5" fmla="*/ 216992 h 234677"/>
                  <a:gd name="connsiteX6" fmla="*/ 339527 w 339566"/>
                  <a:gd name="connsiteY6" fmla="*/ 197942 h 234677"/>
                  <a:gd name="connsiteX7" fmla="*/ 323652 w 339566"/>
                  <a:gd name="connsiteY7" fmla="*/ 156667 h 234677"/>
                  <a:gd name="connsiteX8" fmla="*/ 301427 w 339566"/>
                  <a:gd name="connsiteY8" fmla="*/ 112217 h 234677"/>
                  <a:gd name="connsiteX9" fmla="*/ 295077 w 339566"/>
                  <a:gd name="connsiteY9" fmla="*/ 77292 h 234677"/>
                  <a:gd name="connsiteX10" fmla="*/ 288727 w 339566"/>
                  <a:gd name="connsiteY10" fmla="*/ 42367 h 234677"/>
                  <a:gd name="connsiteX11" fmla="*/ 279202 w 339566"/>
                  <a:gd name="connsiteY11" fmla="*/ 10617 h 234677"/>
                  <a:gd name="connsiteX12" fmla="*/ 266502 w 339566"/>
                  <a:gd name="connsiteY12" fmla="*/ 1092 h 234677"/>
                  <a:gd name="connsiteX13" fmla="*/ 241102 w 339566"/>
                  <a:gd name="connsiteY13" fmla="*/ 32842 h 234677"/>
                  <a:gd name="connsiteX14" fmla="*/ 209352 w 339566"/>
                  <a:gd name="connsiteY14" fmla="*/ 74117 h 234677"/>
                  <a:gd name="connsiteX15" fmla="*/ 183952 w 339566"/>
                  <a:gd name="connsiteY15" fmla="*/ 115392 h 234677"/>
                  <a:gd name="connsiteX16" fmla="*/ 164902 w 339566"/>
                  <a:gd name="connsiteY16" fmla="*/ 143967 h 234677"/>
                  <a:gd name="connsiteX17" fmla="*/ 142677 w 339566"/>
                  <a:gd name="connsiteY17" fmla="*/ 169367 h 234677"/>
                  <a:gd name="connsiteX18" fmla="*/ 120452 w 339566"/>
                  <a:gd name="connsiteY18" fmla="*/ 169367 h 234677"/>
                  <a:gd name="connsiteX19" fmla="*/ 110927 w 339566"/>
                  <a:gd name="connsiteY19" fmla="*/ 140792 h 234677"/>
                  <a:gd name="connsiteX20" fmla="*/ 91877 w 339566"/>
                  <a:gd name="connsiteY20" fmla="*/ 102692 h 234677"/>
                  <a:gd name="connsiteX21" fmla="*/ 82352 w 339566"/>
                  <a:gd name="connsiteY21" fmla="*/ 89992 h 234677"/>
                  <a:gd name="connsiteX22" fmla="*/ 63302 w 339566"/>
                  <a:gd name="connsiteY22" fmla="*/ 118567 h 234677"/>
                  <a:gd name="connsiteX23" fmla="*/ 44252 w 339566"/>
                  <a:gd name="connsiteY23" fmla="*/ 150317 h 234677"/>
                  <a:gd name="connsiteX24" fmla="*/ 18852 w 339566"/>
                  <a:gd name="connsiteY24" fmla="*/ 175717 h 234677"/>
                  <a:gd name="connsiteX25" fmla="*/ 2977 w 339566"/>
                  <a:gd name="connsiteY25" fmla="*/ 197942 h 234677"/>
                  <a:gd name="connsiteX26" fmla="*/ 12502 w 339566"/>
                  <a:gd name="connsiteY26" fmla="*/ 232867 h 234677"/>
                  <a:gd name="connsiteX0" fmla="*/ 12502 w 339566"/>
                  <a:gd name="connsiteY0" fmla="*/ 232867 h 234677"/>
                  <a:gd name="connsiteX1" fmla="*/ 120452 w 339566"/>
                  <a:gd name="connsiteY1" fmla="*/ 229692 h 234677"/>
                  <a:gd name="connsiteX2" fmla="*/ 174427 w 339566"/>
                  <a:gd name="connsiteY2" fmla="*/ 229692 h 234677"/>
                  <a:gd name="connsiteX3" fmla="*/ 234752 w 339566"/>
                  <a:gd name="connsiteY3" fmla="*/ 226517 h 234677"/>
                  <a:gd name="connsiteX4" fmla="*/ 288727 w 339566"/>
                  <a:gd name="connsiteY4" fmla="*/ 226517 h 234677"/>
                  <a:gd name="connsiteX5" fmla="*/ 326827 w 339566"/>
                  <a:gd name="connsiteY5" fmla="*/ 216992 h 234677"/>
                  <a:gd name="connsiteX6" fmla="*/ 339527 w 339566"/>
                  <a:gd name="connsiteY6" fmla="*/ 197942 h 234677"/>
                  <a:gd name="connsiteX7" fmla="*/ 323652 w 339566"/>
                  <a:gd name="connsiteY7" fmla="*/ 156667 h 234677"/>
                  <a:gd name="connsiteX8" fmla="*/ 301427 w 339566"/>
                  <a:gd name="connsiteY8" fmla="*/ 112217 h 234677"/>
                  <a:gd name="connsiteX9" fmla="*/ 295077 w 339566"/>
                  <a:gd name="connsiteY9" fmla="*/ 77292 h 234677"/>
                  <a:gd name="connsiteX10" fmla="*/ 288727 w 339566"/>
                  <a:gd name="connsiteY10" fmla="*/ 42367 h 234677"/>
                  <a:gd name="connsiteX11" fmla="*/ 279202 w 339566"/>
                  <a:gd name="connsiteY11" fmla="*/ 10617 h 234677"/>
                  <a:gd name="connsiteX12" fmla="*/ 266502 w 339566"/>
                  <a:gd name="connsiteY12" fmla="*/ 1092 h 234677"/>
                  <a:gd name="connsiteX13" fmla="*/ 241102 w 339566"/>
                  <a:gd name="connsiteY13" fmla="*/ 32842 h 234677"/>
                  <a:gd name="connsiteX14" fmla="*/ 209352 w 339566"/>
                  <a:gd name="connsiteY14" fmla="*/ 74117 h 234677"/>
                  <a:gd name="connsiteX15" fmla="*/ 183952 w 339566"/>
                  <a:gd name="connsiteY15" fmla="*/ 115392 h 234677"/>
                  <a:gd name="connsiteX16" fmla="*/ 164902 w 339566"/>
                  <a:gd name="connsiteY16" fmla="*/ 143967 h 234677"/>
                  <a:gd name="connsiteX17" fmla="*/ 142677 w 339566"/>
                  <a:gd name="connsiteY17" fmla="*/ 169367 h 234677"/>
                  <a:gd name="connsiteX18" fmla="*/ 120452 w 339566"/>
                  <a:gd name="connsiteY18" fmla="*/ 169367 h 234677"/>
                  <a:gd name="connsiteX19" fmla="*/ 114102 w 339566"/>
                  <a:gd name="connsiteY19" fmla="*/ 131267 h 234677"/>
                  <a:gd name="connsiteX20" fmla="*/ 91877 w 339566"/>
                  <a:gd name="connsiteY20" fmla="*/ 102692 h 234677"/>
                  <a:gd name="connsiteX21" fmla="*/ 82352 w 339566"/>
                  <a:gd name="connsiteY21" fmla="*/ 89992 h 234677"/>
                  <a:gd name="connsiteX22" fmla="*/ 63302 w 339566"/>
                  <a:gd name="connsiteY22" fmla="*/ 118567 h 234677"/>
                  <a:gd name="connsiteX23" fmla="*/ 44252 w 339566"/>
                  <a:gd name="connsiteY23" fmla="*/ 150317 h 234677"/>
                  <a:gd name="connsiteX24" fmla="*/ 18852 w 339566"/>
                  <a:gd name="connsiteY24" fmla="*/ 175717 h 234677"/>
                  <a:gd name="connsiteX25" fmla="*/ 2977 w 339566"/>
                  <a:gd name="connsiteY25" fmla="*/ 197942 h 234677"/>
                  <a:gd name="connsiteX26" fmla="*/ 12502 w 339566"/>
                  <a:gd name="connsiteY26" fmla="*/ 232867 h 23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39566" h="234677">
                    <a:moveTo>
                      <a:pt x="12502" y="232867"/>
                    </a:moveTo>
                    <a:cubicBezTo>
                      <a:pt x="32081" y="238159"/>
                      <a:pt x="93465" y="230221"/>
                      <a:pt x="120452" y="229692"/>
                    </a:cubicBezTo>
                    <a:cubicBezTo>
                      <a:pt x="147439" y="229163"/>
                      <a:pt x="155377" y="230221"/>
                      <a:pt x="174427" y="229692"/>
                    </a:cubicBezTo>
                    <a:cubicBezTo>
                      <a:pt x="193477" y="229163"/>
                      <a:pt x="215702" y="227046"/>
                      <a:pt x="234752" y="226517"/>
                    </a:cubicBezTo>
                    <a:cubicBezTo>
                      <a:pt x="253802" y="225988"/>
                      <a:pt x="273381" y="228104"/>
                      <a:pt x="288727" y="226517"/>
                    </a:cubicBezTo>
                    <a:cubicBezTo>
                      <a:pt x="304073" y="224929"/>
                      <a:pt x="318360" y="221755"/>
                      <a:pt x="326827" y="216992"/>
                    </a:cubicBezTo>
                    <a:cubicBezTo>
                      <a:pt x="335294" y="212229"/>
                      <a:pt x="340056" y="207996"/>
                      <a:pt x="339527" y="197942"/>
                    </a:cubicBezTo>
                    <a:cubicBezTo>
                      <a:pt x="338998" y="187888"/>
                      <a:pt x="330002" y="170955"/>
                      <a:pt x="323652" y="156667"/>
                    </a:cubicBezTo>
                    <a:cubicBezTo>
                      <a:pt x="317302" y="142379"/>
                      <a:pt x="306189" y="125446"/>
                      <a:pt x="301427" y="112217"/>
                    </a:cubicBezTo>
                    <a:cubicBezTo>
                      <a:pt x="296665" y="98988"/>
                      <a:pt x="295077" y="77292"/>
                      <a:pt x="295077" y="77292"/>
                    </a:cubicBezTo>
                    <a:cubicBezTo>
                      <a:pt x="292960" y="65650"/>
                      <a:pt x="291373" y="53480"/>
                      <a:pt x="288727" y="42367"/>
                    </a:cubicBezTo>
                    <a:cubicBezTo>
                      <a:pt x="286081" y="31254"/>
                      <a:pt x="279202" y="10617"/>
                      <a:pt x="279202" y="10617"/>
                    </a:cubicBezTo>
                    <a:cubicBezTo>
                      <a:pt x="275498" y="3738"/>
                      <a:pt x="272852" y="-2612"/>
                      <a:pt x="266502" y="1092"/>
                    </a:cubicBezTo>
                    <a:cubicBezTo>
                      <a:pt x="260152" y="4796"/>
                      <a:pt x="250627" y="20671"/>
                      <a:pt x="241102" y="32842"/>
                    </a:cubicBezTo>
                    <a:cubicBezTo>
                      <a:pt x="231577" y="45013"/>
                      <a:pt x="218877" y="60359"/>
                      <a:pt x="209352" y="74117"/>
                    </a:cubicBezTo>
                    <a:cubicBezTo>
                      <a:pt x="199827" y="87875"/>
                      <a:pt x="191360" y="103750"/>
                      <a:pt x="183952" y="115392"/>
                    </a:cubicBezTo>
                    <a:cubicBezTo>
                      <a:pt x="176544" y="127034"/>
                      <a:pt x="171781" y="134971"/>
                      <a:pt x="164902" y="143967"/>
                    </a:cubicBezTo>
                    <a:cubicBezTo>
                      <a:pt x="158023" y="152963"/>
                      <a:pt x="150085" y="165134"/>
                      <a:pt x="142677" y="169367"/>
                    </a:cubicBezTo>
                    <a:cubicBezTo>
                      <a:pt x="135269" y="173600"/>
                      <a:pt x="125214" y="175717"/>
                      <a:pt x="120452" y="169367"/>
                    </a:cubicBezTo>
                    <a:cubicBezTo>
                      <a:pt x="115690" y="163017"/>
                      <a:pt x="118864" y="142379"/>
                      <a:pt x="114102" y="131267"/>
                    </a:cubicBezTo>
                    <a:cubicBezTo>
                      <a:pt x="109340" y="120155"/>
                      <a:pt x="97169" y="109571"/>
                      <a:pt x="91877" y="102692"/>
                    </a:cubicBezTo>
                    <a:cubicBezTo>
                      <a:pt x="86585" y="95813"/>
                      <a:pt x="87114" y="87346"/>
                      <a:pt x="82352" y="89992"/>
                    </a:cubicBezTo>
                    <a:cubicBezTo>
                      <a:pt x="77590" y="92638"/>
                      <a:pt x="69652" y="108513"/>
                      <a:pt x="63302" y="118567"/>
                    </a:cubicBezTo>
                    <a:cubicBezTo>
                      <a:pt x="56952" y="128621"/>
                      <a:pt x="51660" y="140792"/>
                      <a:pt x="44252" y="150317"/>
                    </a:cubicBezTo>
                    <a:cubicBezTo>
                      <a:pt x="36844" y="159842"/>
                      <a:pt x="25731" y="167779"/>
                      <a:pt x="18852" y="175717"/>
                    </a:cubicBezTo>
                    <a:cubicBezTo>
                      <a:pt x="11973" y="183655"/>
                      <a:pt x="4035" y="188417"/>
                      <a:pt x="2977" y="197942"/>
                    </a:cubicBezTo>
                    <a:cubicBezTo>
                      <a:pt x="1919" y="207467"/>
                      <a:pt x="-7077" y="227575"/>
                      <a:pt x="12502" y="23286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F8433EB2-6DBB-DC48-9E41-BC83F18050D1}"/>
                  </a:ext>
                </a:extLst>
              </p:cNvPr>
              <p:cNvSpPr/>
              <p:nvPr/>
            </p:nvSpPr>
            <p:spPr>
              <a:xfrm>
                <a:off x="5221198" y="4035698"/>
                <a:ext cx="1742299" cy="1753261"/>
              </a:xfrm>
              <a:custGeom>
                <a:avLst/>
                <a:gdLst>
                  <a:gd name="connsiteX0" fmla="*/ 42498 w 1742299"/>
                  <a:gd name="connsiteY0" fmla="*/ 28626 h 1753261"/>
                  <a:gd name="connsiteX1" fmla="*/ 39323 w 1742299"/>
                  <a:gd name="connsiteY1" fmla="*/ 104826 h 1753261"/>
                  <a:gd name="connsiteX2" fmla="*/ 39323 w 1742299"/>
                  <a:gd name="connsiteY2" fmla="*/ 161976 h 1753261"/>
                  <a:gd name="connsiteX3" fmla="*/ 39323 w 1742299"/>
                  <a:gd name="connsiteY3" fmla="*/ 196901 h 1753261"/>
                  <a:gd name="connsiteX4" fmla="*/ 45673 w 1742299"/>
                  <a:gd name="connsiteY4" fmla="*/ 244526 h 1753261"/>
                  <a:gd name="connsiteX5" fmla="*/ 45673 w 1742299"/>
                  <a:gd name="connsiteY5" fmla="*/ 288976 h 1753261"/>
                  <a:gd name="connsiteX6" fmla="*/ 48848 w 1742299"/>
                  <a:gd name="connsiteY6" fmla="*/ 339776 h 1753261"/>
                  <a:gd name="connsiteX7" fmla="*/ 48848 w 1742299"/>
                  <a:gd name="connsiteY7" fmla="*/ 393751 h 1753261"/>
                  <a:gd name="connsiteX8" fmla="*/ 52023 w 1742299"/>
                  <a:gd name="connsiteY8" fmla="*/ 454076 h 1753261"/>
                  <a:gd name="connsiteX9" fmla="*/ 52023 w 1742299"/>
                  <a:gd name="connsiteY9" fmla="*/ 511226 h 1753261"/>
                  <a:gd name="connsiteX10" fmla="*/ 58373 w 1742299"/>
                  <a:gd name="connsiteY10" fmla="*/ 565201 h 1753261"/>
                  <a:gd name="connsiteX11" fmla="*/ 58373 w 1742299"/>
                  <a:gd name="connsiteY11" fmla="*/ 609651 h 1753261"/>
                  <a:gd name="connsiteX12" fmla="*/ 71073 w 1742299"/>
                  <a:gd name="connsiteY12" fmla="*/ 666801 h 1753261"/>
                  <a:gd name="connsiteX13" fmla="*/ 74248 w 1742299"/>
                  <a:gd name="connsiteY13" fmla="*/ 708076 h 1753261"/>
                  <a:gd name="connsiteX14" fmla="*/ 83773 w 1742299"/>
                  <a:gd name="connsiteY14" fmla="*/ 739826 h 1753261"/>
                  <a:gd name="connsiteX15" fmla="*/ 86948 w 1742299"/>
                  <a:gd name="connsiteY15" fmla="*/ 765226 h 1753261"/>
                  <a:gd name="connsiteX16" fmla="*/ 67898 w 1742299"/>
                  <a:gd name="connsiteY16" fmla="*/ 809676 h 1753261"/>
                  <a:gd name="connsiteX17" fmla="*/ 58373 w 1742299"/>
                  <a:gd name="connsiteY17" fmla="*/ 844601 h 1753261"/>
                  <a:gd name="connsiteX18" fmla="*/ 74248 w 1742299"/>
                  <a:gd name="connsiteY18" fmla="*/ 873176 h 1753261"/>
                  <a:gd name="connsiteX19" fmla="*/ 74248 w 1742299"/>
                  <a:gd name="connsiteY19" fmla="*/ 904926 h 1753261"/>
                  <a:gd name="connsiteX20" fmla="*/ 61548 w 1742299"/>
                  <a:gd name="connsiteY20" fmla="*/ 949376 h 1753261"/>
                  <a:gd name="connsiteX21" fmla="*/ 61548 w 1742299"/>
                  <a:gd name="connsiteY21" fmla="*/ 1019226 h 1753261"/>
                  <a:gd name="connsiteX22" fmla="*/ 58373 w 1742299"/>
                  <a:gd name="connsiteY22" fmla="*/ 1076376 h 1753261"/>
                  <a:gd name="connsiteX23" fmla="*/ 52023 w 1742299"/>
                  <a:gd name="connsiteY23" fmla="*/ 1120826 h 1753261"/>
                  <a:gd name="connsiteX24" fmla="*/ 48848 w 1742299"/>
                  <a:gd name="connsiteY24" fmla="*/ 1162101 h 1753261"/>
                  <a:gd name="connsiteX25" fmla="*/ 48848 w 1742299"/>
                  <a:gd name="connsiteY25" fmla="*/ 1197026 h 1753261"/>
                  <a:gd name="connsiteX26" fmla="*/ 48848 w 1742299"/>
                  <a:gd name="connsiteY26" fmla="*/ 1225601 h 1753261"/>
                  <a:gd name="connsiteX27" fmla="*/ 39323 w 1742299"/>
                  <a:gd name="connsiteY27" fmla="*/ 1266876 h 1753261"/>
                  <a:gd name="connsiteX28" fmla="*/ 32973 w 1742299"/>
                  <a:gd name="connsiteY28" fmla="*/ 1324026 h 1753261"/>
                  <a:gd name="connsiteX29" fmla="*/ 36148 w 1742299"/>
                  <a:gd name="connsiteY29" fmla="*/ 1374826 h 1753261"/>
                  <a:gd name="connsiteX30" fmla="*/ 32973 w 1742299"/>
                  <a:gd name="connsiteY30" fmla="*/ 1428801 h 1753261"/>
                  <a:gd name="connsiteX31" fmla="*/ 32973 w 1742299"/>
                  <a:gd name="connsiteY31" fmla="*/ 1479601 h 1753261"/>
                  <a:gd name="connsiteX32" fmla="*/ 23448 w 1742299"/>
                  <a:gd name="connsiteY32" fmla="*/ 1524051 h 1753261"/>
                  <a:gd name="connsiteX33" fmla="*/ 17098 w 1742299"/>
                  <a:gd name="connsiteY33" fmla="*/ 1571676 h 1753261"/>
                  <a:gd name="connsiteX34" fmla="*/ 4398 w 1742299"/>
                  <a:gd name="connsiteY34" fmla="*/ 1609776 h 1753261"/>
                  <a:gd name="connsiteX35" fmla="*/ 1223 w 1742299"/>
                  <a:gd name="connsiteY35" fmla="*/ 1654226 h 1753261"/>
                  <a:gd name="connsiteX36" fmla="*/ 23448 w 1742299"/>
                  <a:gd name="connsiteY36" fmla="*/ 1673276 h 1753261"/>
                  <a:gd name="connsiteX37" fmla="*/ 74248 w 1742299"/>
                  <a:gd name="connsiteY37" fmla="*/ 1682801 h 1753261"/>
                  <a:gd name="connsiteX38" fmla="*/ 125048 w 1742299"/>
                  <a:gd name="connsiteY38" fmla="*/ 1682801 h 1753261"/>
                  <a:gd name="connsiteX39" fmla="*/ 172673 w 1742299"/>
                  <a:gd name="connsiteY39" fmla="*/ 1695501 h 1753261"/>
                  <a:gd name="connsiteX40" fmla="*/ 232998 w 1742299"/>
                  <a:gd name="connsiteY40" fmla="*/ 1698676 h 1753261"/>
                  <a:gd name="connsiteX41" fmla="*/ 299673 w 1742299"/>
                  <a:gd name="connsiteY41" fmla="*/ 1705026 h 1753261"/>
                  <a:gd name="connsiteX42" fmla="*/ 353648 w 1742299"/>
                  <a:gd name="connsiteY42" fmla="*/ 1714551 h 1753261"/>
                  <a:gd name="connsiteX43" fmla="*/ 394923 w 1742299"/>
                  <a:gd name="connsiteY43" fmla="*/ 1724076 h 1753261"/>
                  <a:gd name="connsiteX44" fmla="*/ 445723 w 1742299"/>
                  <a:gd name="connsiteY44" fmla="*/ 1727251 h 1753261"/>
                  <a:gd name="connsiteX45" fmla="*/ 493348 w 1742299"/>
                  <a:gd name="connsiteY45" fmla="*/ 1727251 h 1753261"/>
                  <a:gd name="connsiteX46" fmla="*/ 534623 w 1742299"/>
                  <a:gd name="connsiteY46" fmla="*/ 1727251 h 1753261"/>
                  <a:gd name="connsiteX47" fmla="*/ 575898 w 1742299"/>
                  <a:gd name="connsiteY47" fmla="*/ 1727251 h 1753261"/>
                  <a:gd name="connsiteX48" fmla="*/ 604473 w 1742299"/>
                  <a:gd name="connsiteY48" fmla="*/ 1724076 h 1753261"/>
                  <a:gd name="connsiteX49" fmla="*/ 658448 w 1742299"/>
                  <a:gd name="connsiteY49" fmla="*/ 1743126 h 1753261"/>
                  <a:gd name="connsiteX50" fmla="*/ 702898 w 1742299"/>
                  <a:gd name="connsiteY50" fmla="*/ 1749476 h 1753261"/>
                  <a:gd name="connsiteX51" fmla="*/ 747348 w 1742299"/>
                  <a:gd name="connsiteY51" fmla="*/ 1749476 h 1753261"/>
                  <a:gd name="connsiteX52" fmla="*/ 788623 w 1742299"/>
                  <a:gd name="connsiteY52" fmla="*/ 1752651 h 1753261"/>
                  <a:gd name="connsiteX53" fmla="*/ 823548 w 1742299"/>
                  <a:gd name="connsiteY53" fmla="*/ 1752651 h 1753261"/>
                  <a:gd name="connsiteX54" fmla="*/ 845773 w 1742299"/>
                  <a:gd name="connsiteY54" fmla="*/ 1746301 h 1753261"/>
                  <a:gd name="connsiteX55" fmla="*/ 880698 w 1742299"/>
                  <a:gd name="connsiteY55" fmla="*/ 1733601 h 1753261"/>
                  <a:gd name="connsiteX56" fmla="*/ 880698 w 1742299"/>
                  <a:gd name="connsiteY56" fmla="*/ 1698676 h 1753261"/>
                  <a:gd name="connsiteX57" fmla="*/ 880698 w 1742299"/>
                  <a:gd name="connsiteY57" fmla="*/ 1657401 h 1753261"/>
                  <a:gd name="connsiteX58" fmla="*/ 890223 w 1742299"/>
                  <a:gd name="connsiteY58" fmla="*/ 1603426 h 1753261"/>
                  <a:gd name="connsiteX59" fmla="*/ 896573 w 1742299"/>
                  <a:gd name="connsiteY59" fmla="*/ 1555801 h 1753261"/>
                  <a:gd name="connsiteX60" fmla="*/ 902923 w 1742299"/>
                  <a:gd name="connsiteY60" fmla="*/ 1505001 h 1753261"/>
                  <a:gd name="connsiteX61" fmla="*/ 909273 w 1742299"/>
                  <a:gd name="connsiteY61" fmla="*/ 1460551 h 1753261"/>
                  <a:gd name="connsiteX62" fmla="*/ 918798 w 1742299"/>
                  <a:gd name="connsiteY62" fmla="*/ 1412926 h 1753261"/>
                  <a:gd name="connsiteX63" fmla="*/ 921973 w 1742299"/>
                  <a:gd name="connsiteY63" fmla="*/ 1384351 h 1753261"/>
                  <a:gd name="connsiteX64" fmla="*/ 963248 w 1742299"/>
                  <a:gd name="connsiteY64" fmla="*/ 1384351 h 1753261"/>
                  <a:gd name="connsiteX65" fmla="*/ 1007698 w 1742299"/>
                  <a:gd name="connsiteY65" fmla="*/ 1381176 h 1753261"/>
                  <a:gd name="connsiteX66" fmla="*/ 1039448 w 1742299"/>
                  <a:gd name="connsiteY66" fmla="*/ 1374826 h 1753261"/>
                  <a:gd name="connsiteX67" fmla="*/ 1068023 w 1742299"/>
                  <a:gd name="connsiteY67" fmla="*/ 1355776 h 1753261"/>
                  <a:gd name="connsiteX68" fmla="*/ 1093423 w 1742299"/>
                  <a:gd name="connsiteY68" fmla="*/ 1339901 h 1753261"/>
                  <a:gd name="connsiteX69" fmla="*/ 1109298 w 1742299"/>
                  <a:gd name="connsiteY69" fmla="*/ 1311326 h 1753261"/>
                  <a:gd name="connsiteX70" fmla="*/ 1125173 w 1742299"/>
                  <a:gd name="connsiteY70" fmla="*/ 1282751 h 1753261"/>
                  <a:gd name="connsiteX71" fmla="*/ 1153748 w 1742299"/>
                  <a:gd name="connsiteY71" fmla="*/ 1251001 h 1753261"/>
                  <a:gd name="connsiteX72" fmla="*/ 1182323 w 1742299"/>
                  <a:gd name="connsiteY72" fmla="*/ 1219251 h 1753261"/>
                  <a:gd name="connsiteX73" fmla="*/ 1204548 w 1742299"/>
                  <a:gd name="connsiteY73" fmla="*/ 1184326 h 1753261"/>
                  <a:gd name="connsiteX74" fmla="*/ 1236298 w 1742299"/>
                  <a:gd name="connsiteY74" fmla="*/ 1149401 h 1753261"/>
                  <a:gd name="connsiteX75" fmla="*/ 1264873 w 1742299"/>
                  <a:gd name="connsiteY75" fmla="*/ 1120826 h 1753261"/>
                  <a:gd name="connsiteX76" fmla="*/ 1296623 w 1742299"/>
                  <a:gd name="connsiteY76" fmla="*/ 1089076 h 1753261"/>
                  <a:gd name="connsiteX77" fmla="*/ 1328373 w 1742299"/>
                  <a:gd name="connsiteY77" fmla="*/ 1057326 h 1753261"/>
                  <a:gd name="connsiteX78" fmla="*/ 1366473 w 1742299"/>
                  <a:gd name="connsiteY78" fmla="*/ 1025576 h 1753261"/>
                  <a:gd name="connsiteX79" fmla="*/ 1407748 w 1742299"/>
                  <a:gd name="connsiteY79" fmla="*/ 990651 h 1753261"/>
                  <a:gd name="connsiteX80" fmla="*/ 1449023 w 1742299"/>
                  <a:gd name="connsiteY80" fmla="*/ 955726 h 1753261"/>
                  <a:gd name="connsiteX81" fmla="*/ 1490298 w 1742299"/>
                  <a:gd name="connsiteY81" fmla="*/ 917626 h 1753261"/>
                  <a:gd name="connsiteX82" fmla="*/ 1528398 w 1742299"/>
                  <a:gd name="connsiteY82" fmla="*/ 885876 h 1753261"/>
                  <a:gd name="connsiteX83" fmla="*/ 1566498 w 1742299"/>
                  <a:gd name="connsiteY83" fmla="*/ 850951 h 1753261"/>
                  <a:gd name="connsiteX84" fmla="*/ 1601423 w 1742299"/>
                  <a:gd name="connsiteY84" fmla="*/ 809676 h 1753261"/>
                  <a:gd name="connsiteX85" fmla="*/ 1639523 w 1742299"/>
                  <a:gd name="connsiteY85" fmla="*/ 762051 h 1753261"/>
                  <a:gd name="connsiteX86" fmla="*/ 1674448 w 1742299"/>
                  <a:gd name="connsiteY86" fmla="*/ 720776 h 1753261"/>
                  <a:gd name="connsiteX87" fmla="*/ 1709373 w 1742299"/>
                  <a:gd name="connsiteY87" fmla="*/ 695376 h 1753261"/>
                  <a:gd name="connsiteX88" fmla="*/ 1718898 w 1742299"/>
                  <a:gd name="connsiteY88" fmla="*/ 654101 h 1753261"/>
                  <a:gd name="connsiteX89" fmla="*/ 1722073 w 1742299"/>
                  <a:gd name="connsiteY89" fmla="*/ 596951 h 1753261"/>
                  <a:gd name="connsiteX90" fmla="*/ 1728423 w 1742299"/>
                  <a:gd name="connsiteY90" fmla="*/ 511226 h 1753261"/>
                  <a:gd name="connsiteX91" fmla="*/ 1731598 w 1742299"/>
                  <a:gd name="connsiteY91" fmla="*/ 441376 h 1753261"/>
                  <a:gd name="connsiteX92" fmla="*/ 1737948 w 1742299"/>
                  <a:gd name="connsiteY92" fmla="*/ 358826 h 1753261"/>
                  <a:gd name="connsiteX93" fmla="*/ 1741123 w 1742299"/>
                  <a:gd name="connsiteY93" fmla="*/ 282626 h 1753261"/>
                  <a:gd name="connsiteX94" fmla="*/ 1741123 w 1742299"/>
                  <a:gd name="connsiteY94" fmla="*/ 212776 h 1753261"/>
                  <a:gd name="connsiteX95" fmla="*/ 1741123 w 1742299"/>
                  <a:gd name="connsiteY95" fmla="*/ 149276 h 1753261"/>
                  <a:gd name="connsiteX96" fmla="*/ 1725248 w 1742299"/>
                  <a:gd name="connsiteY96" fmla="*/ 85776 h 1753261"/>
                  <a:gd name="connsiteX97" fmla="*/ 1715723 w 1742299"/>
                  <a:gd name="connsiteY97" fmla="*/ 50851 h 1753261"/>
                  <a:gd name="connsiteX98" fmla="*/ 1563323 w 1742299"/>
                  <a:gd name="connsiteY98" fmla="*/ 51 h 1753261"/>
                  <a:gd name="connsiteX99" fmla="*/ 1375998 w 1742299"/>
                  <a:gd name="connsiteY99" fmla="*/ 41326 h 1753261"/>
                  <a:gd name="connsiteX100" fmla="*/ 1102948 w 1742299"/>
                  <a:gd name="connsiteY100" fmla="*/ 44501 h 1753261"/>
                  <a:gd name="connsiteX101" fmla="*/ 791798 w 1742299"/>
                  <a:gd name="connsiteY101" fmla="*/ 50851 h 1753261"/>
                  <a:gd name="connsiteX102" fmla="*/ 550498 w 1742299"/>
                  <a:gd name="connsiteY102" fmla="*/ 47676 h 1753261"/>
                  <a:gd name="connsiteX103" fmla="*/ 312373 w 1742299"/>
                  <a:gd name="connsiteY103" fmla="*/ 15926 h 1753261"/>
                  <a:gd name="connsiteX104" fmla="*/ 140923 w 1742299"/>
                  <a:gd name="connsiteY104" fmla="*/ 3226 h 1753261"/>
                  <a:gd name="connsiteX105" fmla="*/ 42498 w 1742299"/>
                  <a:gd name="connsiteY105" fmla="*/ 28626 h 1753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742299" h="1753261">
                    <a:moveTo>
                      <a:pt x="42498" y="28626"/>
                    </a:moveTo>
                    <a:cubicBezTo>
                      <a:pt x="25565" y="45559"/>
                      <a:pt x="39852" y="82601"/>
                      <a:pt x="39323" y="104826"/>
                    </a:cubicBezTo>
                    <a:cubicBezTo>
                      <a:pt x="38794" y="127051"/>
                      <a:pt x="39323" y="161976"/>
                      <a:pt x="39323" y="161976"/>
                    </a:cubicBezTo>
                    <a:cubicBezTo>
                      <a:pt x="39323" y="177322"/>
                      <a:pt x="38265" y="183143"/>
                      <a:pt x="39323" y="196901"/>
                    </a:cubicBezTo>
                    <a:cubicBezTo>
                      <a:pt x="40381" y="210659"/>
                      <a:pt x="44615" y="229180"/>
                      <a:pt x="45673" y="244526"/>
                    </a:cubicBezTo>
                    <a:cubicBezTo>
                      <a:pt x="46731" y="259872"/>
                      <a:pt x="45144" y="273101"/>
                      <a:pt x="45673" y="288976"/>
                    </a:cubicBezTo>
                    <a:cubicBezTo>
                      <a:pt x="46202" y="304851"/>
                      <a:pt x="48319" y="322314"/>
                      <a:pt x="48848" y="339776"/>
                    </a:cubicBezTo>
                    <a:cubicBezTo>
                      <a:pt x="49377" y="357238"/>
                      <a:pt x="48319" y="374701"/>
                      <a:pt x="48848" y="393751"/>
                    </a:cubicBezTo>
                    <a:cubicBezTo>
                      <a:pt x="49377" y="412801"/>
                      <a:pt x="51494" y="434497"/>
                      <a:pt x="52023" y="454076"/>
                    </a:cubicBezTo>
                    <a:cubicBezTo>
                      <a:pt x="52552" y="473655"/>
                      <a:pt x="50965" y="492705"/>
                      <a:pt x="52023" y="511226"/>
                    </a:cubicBezTo>
                    <a:cubicBezTo>
                      <a:pt x="53081" y="529747"/>
                      <a:pt x="57315" y="548797"/>
                      <a:pt x="58373" y="565201"/>
                    </a:cubicBezTo>
                    <a:cubicBezTo>
                      <a:pt x="59431" y="581605"/>
                      <a:pt x="56256" y="592718"/>
                      <a:pt x="58373" y="609651"/>
                    </a:cubicBezTo>
                    <a:cubicBezTo>
                      <a:pt x="60490" y="626584"/>
                      <a:pt x="68427" y="650397"/>
                      <a:pt x="71073" y="666801"/>
                    </a:cubicBezTo>
                    <a:cubicBezTo>
                      <a:pt x="73719" y="683205"/>
                      <a:pt x="72131" y="695905"/>
                      <a:pt x="74248" y="708076"/>
                    </a:cubicBezTo>
                    <a:cubicBezTo>
                      <a:pt x="76365" y="720247"/>
                      <a:pt x="81656" y="730301"/>
                      <a:pt x="83773" y="739826"/>
                    </a:cubicBezTo>
                    <a:cubicBezTo>
                      <a:pt x="85890" y="749351"/>
                      <a:pt x="89594" y="753584"/>
                      <a:pt x="86948" y="765226"/>
                    </a:cubicBezTo>
                    <a:cubicBezTo>
                      <a:pt x="84302" y="776868"/>
                      <a:pt x="72660" y="796447"/>
                      <a:pt x="67898" y="809676"/>
                    </a:cubicBezTo>
                    <a:cubicBezTo>
                      <a:pt x="63136" y="822905"/>
                      <a:pt x="57315" y="834018"/>
                      <a:pt x="58373" y="844601"/>
                    </a:cubicBezTo>
                    <a:cubicBezTo>
                      <a:pt x="59431" y="855184"/>
                      <a:pt x="71602" y="863122"/>
                      <a:pt x="74248" y="873176"/>
                    </a:cubicBezTo>
                    <a:cubicBezTo>
                      <a:pt x="76894" y="883230"/>
                      <a:pt x="76365" y="892226"/>
                      <a:pt x="74248" y="904926"/>
                    </a:cubicBezTo>
                    <a:cubicBezTo>
                      <a:pt x="72131" y="917626"/>
                      <a:pt x="63665" y="930326"/>
                      <a:pt x="61548" y="949376"/>
                    </a:cubicBezTo>
                    <a:cubicBezTo>
                      <a:pt x="59431" y="968426"/>
                      <a:pt x="62077" y="998059"/>
                      <a:pt x="61548" y="1019226"/>
                    </a:cubicBezTo>
                    <a:cubicBezTo>
                      <a:pt x="61019" y="1040393"/>
                      <a:pt x="59961" y="1059443"/>
                      <a:pt x="58373" y="1076376"/>
                    </a:cubicBezTo>
                    <a:cubicBezTo>
                      <a:pt x="56786" y="1093309"/>
                      <a:pt x="53610" y="1106539"/>
                      <a:pt x="52023" y="1120826"/>
                    </a:cubicBezTo>
                    <a:cubicBezTo>
                      <a:pt x="50436" y="1135113"/>
                      <a:pt x="49377" y="1149401"/>
                      <a:pt x="48848" y="1162101"/>
                    </a:cubicBezTo>
                    <a:cubicBezTo>
                      <a:pt x="48319" y="1174801"/>
                      <a:pt x="48848" y="1197026"/>
                      <a:pt x="48848" y="1197026"/>
                    </a:cubicBezTo>
                    <a:cubicBezTo>
                      <a:pt x="48848" y="1207609"/>
                      <a:pt x="50435" y="1213959"/>
                      <a:pt x="48848" y="1225601"/>
                    </a:cubicBezTo>
                    <a:cubicBezTo>
                      <a:pt x="47261" y="1237243"/>
                      <a:pt x="41969" y="1250472"/>
                      <a:pt x="39323" y="1266876"/>
                    </a:cubicBezTo>
                    <a:cubicBezTo>
                      <a:pt x="36677" y="1283280"/>
                      <a:pt x="33502" y="1306034"/>
                      <a:pt x="32973" y="1324026"/>
                    </a:cubicBezTo>
                    <a:cubicBezTo>
                      <a:pt x="32444" y="1342018"/>
                      <a:pt x="36148" y="1357364"/>
                      <a:pt x="36148" y="1374826"/>
                    </a:cubicBezTo>
                    <a:cubicBezTo>
                      <a:pt x="36148" y="1392288"/>
                      <a:pt x="33502" y="1411339"/>
                      <a:pt x="32973" y="1428801"/>
                    </a:cubicBezTo>
                    <a:cubicBezTo>
                      <a:pt x="32444" y="1446263"/>
                      <a:pt x="34560" y="1463726"/>
                      <a:pt x="32973" y="1479601"/>
                    </a:cubicBezTo>
                    <a:cubicBezTo>
                      <a:pt x="31385" y="1495476"/>
                      <a:pt x="26094" y="1508705"/>
                      <a:pt x="23448" y="1524051"/>
                    </a:cubicBezTo>
                    <a:cubicBezTo>
                      <a:pt x="20802" y="1539397"/>
                      <a:pt x="20273" y="1557389"/>
                      <a:pt x="17098" y="1571676"/>
                    </a:cubicBezTo>
                    <a:cubicBezTo>
                      <a:pt x="13923" y="1585963"/>
                      <a:pt x="7044" y="1596018"/>
                      <a:pt x="4398" y="1609776"/>
                    </a:cubicBezTo>
                    <a:cubicBezTo>
                      <a:pt x="1752" y="1623534"/>
                      <a:pt x="-1952" y="1643643"/>
                      <a:pt x="1223" y="1654226"/>
                    </a:cubicBezTo>
                    <a:cubicBezTo>
                      <a:pt x="4398" y="1664809"/>
                      <a:pt x="11277" y="1668514"/>
                      <a:pt x="23448" y="1673276"/>
                    </a:cubicBezTo>
                    <a:cubicBezTo>
                      <a:pt x="35619" y="1678038"/>
                      <a:pt x="57315" y="1681214"/>
                      <a:pt x="74248" y="1682801"/>
                    </a:cubicBezTo>
                    <a:cubicBezTo>
                      <a:pt x="91181" y="1684389"/>
                      <a:pt x="108644" y="1680684"/>
                      <a:pt x="125048" y="1682801"/>
                    </a:cubicBezTo>
                    <a:cubicBezTo>
                      <a:pt x="141452" y="1684918"/>
                      <a:pt x="154681" y="1692855"/>
                      <a:pt x="172673" y="1695501"/>
                    </a:cubicBezTo>
                    <a:cubicBezTo>
                      <a:pt x="190665" y="1698147"/>
                      <a:pt x="211831" y="1697089"/>
                      <a:pt x="232998" y="1698676"/>
                    </a:cubicBezTo>
                    <a:cubicBezTo>
                      <a:pt x="254165" y="1700263"/>
                      <a:pt x="279565" y="1702380"/>
                      <a:pt x="299673" y="1705026"/>
                    </a:cubicBezTo>
                    <a:cubicBezTo>
                      <a:pt x="319781" y="1707672"/>
                      <a:pt x="337773" y="1711376"/>
                      <a:pt x="353648" y="1714551"/>
                    </a:cubicBezTo>
                    <a:cubicBezTo>
                      <a:pt x="369523" y="1717726"/>
                      <a:pt x="379577" y="1721959"/>
                      <a:pt x="394923" y="1724076"/>
                    </a:cubicBezTo>
                    <a:cubicBezTo>
                      <a:pt x="410269" y="1726193"/>
                      <a:pt x="429319" y="1726722"/>
                      <a:pt x="445723" y="1727251"/>
                    </a:cubicBezTo>
                    <a:cubicBezTo>
                      <a:pt x="462127" y="1727780"/>
                      <a:pt x="493348" y="1727251"/>
                      <a:pt x="493348" y="1727251"/>
                    </a:cubicBezTo>
                    <a:lnTo>
                      <a:pt x="534623" y="1727251"/>
                    </a:lnTo>
                    <a:cubicBezTo>
                      <a:pt x="548381" y="1727251"/>
                      <a:pt x="564256" y="1727780"/>
                      <a:pt x="575898" y="1727251"/>
                    </a:cubicBezTo>
                    <a:cubicBezTo>
                      <a:pt x="587540" y="1726722"/>
                      <a:pt x="590715" y="1721430"/>
                      <a:pt x="604473" y="1724076"/>
                    </a:cubicBezTo>
                    <a:cubicBezTo>
                      <a:pt x="618231" y="1726722"/>
                      <a:pt x="642044" y="1738893"/>
                      <a:pt x="658448" y="1743126"/>
                    </a:cubicBezTo>
                    <a:cubicBezTo>
                      <a:pt x="674852" y="1747359"/>
                      <a:pt x="688081" y="1748418"/>
                      <a:pt x="702898" y="1749476"/>
                    </a:cubicBezTo>
                    <a:cubicBezTo>
                      <a:pt x="717715" y="1750534"/>
                      <a:pt x="733061" y="1748947"/>
                      <a:pt x="747348" y="1749476"/>
                    </a:cubicBezTo>
                    <a:cubicBezTo>
                      <a:pt x="761636" y="1750005"/>
                      <a:pt x="775923" y="1752122"/>
                      <a:pt x="788623" y="1752651"/>
                    </a:cubicBezTo>
                    <a:cubicBezTo>
                      <a:pt x="801323" y="1753180"/>
                      <a:pt x="814023" y="1753709"/>
                      <a:pt x="823548" y="1752651"/>
                    </a:cubicBezTo>
                    <a:cubicBezTo>
                      <a:pt x="833073" y="1751593"/>
                      <a:pt x="836248" y="1749476"/>
                      <a:pt x="845773" y="1746301"/>
                    </a:cubicBezTo>
                    <a:cubicBezTo>
                      <a:pt x="855298" y="1743126"/>
                      <a:pt x="874877" y="1741538"/>
                      <a:pt x="880698" y="1733601"/>
                    </a:cubicBezTo>
                    <a:cubicBezTo>
                      <a:pt x="886519" y="1725664"/>
                      <a:pt x="880698" y="1698676"/>
                      <a:pt x="880698" y="1698676"/>
                    </a:cubicBezTo>
                    <a:cubicBezTo>
                      <a:pt x="880698" y="1685976"/>
                      <a:pt x="879111" y="1673276"/>
                      <a:pt x="880698" y="1657401"/>
                    </a:cubicBezTo>
                    <a:cubicBezTo>
                      <a:pt x="882286" y="1641526"/>
                      <a:pt x="887577" y="1620359"/>
                      <a:pt x="890223" y="1603426"/>
                    </a:cubicBezTo>
                    <a:cubicBezTo>
                      <a:pt x="892869" y="1586493"/>
                      <a:pt x="894456" y="1572205"/>
                      <a:pt x="896573" y="1555801"/>
                    </a:cubicBezTo>
                    <a:cubicBezTo>
                      <a:pt x="898690" y="1539397"/>
                      <a:pt x="900806" y="1520876"/>
                      <a:pt x="902923" y="1505001"/>
                    </a:cubicBezTo>
                    <a:cubicBezTo>
                      <a:pt x="905040" y="1489126"/>
                      <a:pt x="906627" y="1475897"/>
                      <a:pt x="909273" y="1460551"/>
                    </a:cubicBezTo>
                    <a:cubicBezTo>
                      <a:pt x="911919" y="1445205"/>
                      <a:pt x="916681" y="1425626"/>
                      <a:pt x="918798" y="1412926"/>
                    </a:cubicBezTo>
                    <a:cubicBezTo>
                      <a:pt x="920915" y="1400226"/>
                      <a:pt x="914565" y="1389114"/>
                      <a:pt x="921973" y="1384351"/>
                    </a:cubicBezTo>
                    <a:cubicBezTo>
                      <a:pt x="929381" y="1379589"/>
                      <a:pt x="948961" y="1384880"/>
                      <a:pt x="963248" y="1384351"/>
                    </a:cubicBezTo>
                    <a:cubicBezTo>
                      <a:pt x="977536" y="1383822"/>
                      <a:pt x="994998" y="1382763"/>
                      <a:pt x="1007698" y="1381176"/>
                    </a:cubicBezTo>
                    <a:cubicBezTo>
                      <a:pt x="1020398" y="1379589"/>
                      <a:pt x="1029394" y="1379059"/>
                      <a:pt x="1039448" y="1374826"/>
                    </a:cubicBezTo>
                    <a:cubicBezTo>
                      <a:pt x="1049502" y="1370593"/>
                      <a:pt x="1059027" y="1361597"/>
                      <a:pt x="1068023" y="1355776"/>
                    </a:cubicBezTo>
                    <a:cubicBezTo>
                      <a:pt x="1077019" y="1349955"/>
                      <a:pt x="1086544" y="1347309"/>
                      <a:pt x="1093423" y="1339901"/>
                    </a:cubicBezTo>
                    <a:cubicBezTo>
                      <a:pt x="1100302" y="1332493"/>
                      <a:pt x="1109298" y="1311326"/>
                      <a:pt x="1109298" y="1311326"/>
                    </a:cubicBezTo>
                    <a:cubicBezTo>
                      <a:pt x="1114590" y="1301801"/>
                      <a:pt x="1117765" y="1292805"/>
                      <a:pt x="1125173" y="1282751"/>
                    </a:cubicBezTo>
                    <a:cubicBezTo>
                      <a:pt x="1132581" y="1272697"/>
                      <a:pt x="1153748" y="1251001"/>
                      <a:pt x="1153748" y="1251001"/>
                    </a:cubicBezTo>
                    <a:cubicBezTo>
                      <a:pt x="1163273" y="1240418"/>
                      <a:pt x="1173856" y="1230363"/>
                      <a:pt x="1182323" y="1219251"/>
                    </a:cubicBezTo>
                    <a:cubicBezTo>
                      <a:pt x="1190790" y="1208139"/>
                      <a:pt x="1195552" y="1195968"/>
                      <a:pt x="1204548" y="1184326"/>
                    </a:cubicBezTo>
                    <a:cubicBezTo>
                      <a:pt x="1213544" y="1172684"/>
                      <a:pt x="1226244" y="1159984"/>
                      <a:pt x="1236298" y="1149401"/>
                    </a:cubicBezTo>
                    <a:cubicBezTo>
                      <a:pt x="1246352" y="1138818"/>
                      <a:pt x="1264873" y="1120826"/>
                      <a:pt x="1264873" y="1120826"/>
                    </a:cubicBezTo>
                    <a:lnTo>
                      <a:pt x="1296623" y="1089076"/>
                    </a:lnTo>
                    <a:cubicBezTo>
                      <a:pt x="1307206" y="1078493"/>
                      <a:pt x="1316731" y="1067909"/>
                      <a:pt x="1328373" y="1057326"/>
                    </a:cubicBezTo>
                    <a:cubicBezTo>
                      <a:pt x="1340015" y="1046743"/>
                      <a:pt x="1366473" y="1025576"/>
                      <a:pt x="1366473" y="1025576"/>
                    </a:cubicBezTo>
                    <a:lnTo>
                      <a:pt x="1407748" y="990651"/>
                    </a:lnTo>
                    <a:cubicBezTo>
                      <a:pt x="1421506" y="979009"/>
                      <a:pt x="1435265" y="967897"/>
                      <a:pt x="1449023" y="955726"/>
                    </a:cubicBezTo>
                    <a:cubicBezTo>
                      <a:pt x="1462781" y="943555"/>
                      <a:pt x="1477069" y="929268"/>
                      <a:pt x="1490298" y="917626"/>
                    </a:cubicBezTo>
                    <a:cubicBezTo>
                      <a:pt x="1503527" y="905984"/>
                      <a:pt x="1515698" y="896988"/>
                      <a:pt x="1528398" y="885876"/>
                    </a:cubicBezTo>
                    <a:cubicBezTo>
                      <a:pt x="1541098" y="874764"/>
                      <a:pt x="1554327" y="863651"/>
                      <a:pt x="1566498" y="850951"/>
                    </a:cubicBezTo>
                    <a:cubicBezTo>
                      <a:pt x="1578669" y="838251"/>
                      <a:pt x="1589252" y="824493"/>
                      <a:pt x="1601423" y="809676"/>
                    </a:cubicBezTo>
                    <a:cubicBezTo>
                      <a:pt x="1613594" y="794859"/>
                      <a:pt x="1627352" y="776868"/>
                      <a:pt x="1639523" y="762051"/>
                    </a:cubicBezTo>
                    <a:cubicBezTo>
                      <a:pt x="1651694" y="747234"/>
                      <a:pt x="1662806" y="731889"/>
                      <a:pt x="1674448" y="720776"/>
                    </a:cubicBezTo>
                    <a:cubicBezTo>
                      <a:pt x="1686090" y="709664"/>
                      <a:pt x="1701965" y="706489"/>
                      <a:pt x="1709373" y="695376"/>
                    </a:cubicBezTo>
                    <a:cubicBezTo>
                      <a:pt x="1716781" y="684264"/>
                      <a:pt x="1716781" y="670505"/>
                      <a:pt x="1718898" y="654101"/>
                    </a:cubicBezTo>
                    <a:cubicBezTo>
                      <a:pt x="1721015" y="637697"/>
                      <a:pt x="1720485" y="620764"/>
                      <a:pt x="1722073" y="596951"/>
                    </a:cubicBezTo>
                    <a:cubicBezTo>
                      <a:pt x="1723661" y="573138"/>
                      <a:pt x="1726836" y="537155"/>
                      <a:pt x="1728423" y="511226"/>
                    </a:cubicBezTo>
                    <a:cubicBezTo>
                      <a:pt x="1730011" y="485297"/>
                      <a:pt x="1730011" y="466776"/>
                      <a:pt x="1731598" y="441376"/>
                    </a:cubicBezTo>
                    <a:cubicBezTo>
                      <a:pt x="1733186" y="415976"/>
                      <a:pt x="1736361" y="385284"/>
                      <a:pt x="1737948" y="358826"/>
                    </a:cubicBezTo>
                    <a:cubicBezTo>
                      <a:pt x="1739536" y="332368"/>
                      <a:pt x="1740594" y="306968"/>
                      <a:pt x="1741123" y="282626"/>
                    </a:cubicBezTo>
                    <a:cubicBezTo>
                      <a:pt x="1741652" y="258284"/>
                      <a:pt x="1741123" y="212776"/>
                      <a:pt x="1741123" y="212776"/>
                    </a:cubicBezTo>
                    <a:cubicBezTo>
                      <a:pt x="1741123" y="190551"/>
                      <a:pt x="1743769" y="170443"/>
                      <a:pt x="1741123" y="149276"/>
                    </a:cubicBezTo>
                    <a:cubicBezTo>
                      <a:pt x="1738477" y="128109"/>
                      <a:pt x="1729481" y="102180"/>
                      <a:pt x="1725248" y="85776"/>
                    </a:cubicBezTo>
                    <a:cubicBezTo>
                      <a:pt x="1721015" y="69372"/>
                      <a:pt x="1742711" y="65139"/>
                      <a:pt x="1715723" y="50851"/>
                    </a:cubicBezTo>
                    <a:cubicBezTo>
                      <a:pt x="1688736" y="36564"/>
                      <a:pt x="1619944" y="1638"/>
                      <a:pt x="1563323" y="51"/>
                    </a:cubicBezTo>
                    <a:cubicBezTo>
                      <a:pt x="1506702" y="-1536"/>
                      <a:pt x="1452727" y="33918"/>
                      <a:pt x="1375998" y="41326"/>
                    </a:cubicBezTo>
                    <a:cubicBezTo>
                      <a:pt x="1299269" y="48734"/>
                      <a:pt x="1102948" y="44501"/>
                      <a:pt x="1102948" y="44501"/>
                    </a:cubicBezTo>
                    <a:lnTo>
                      <a:pt x="791798" y="50851"/>
                    </a:lnTo>
                    <a:lnTo>
                      <a:pt x="550498" y="47676"/>
                    </a:lnTo>
                    <a:cubicBezTo>
                      <a:pt x="470594" y="41855"/>
                      <a:pt x="380636" y="23334"/>
                      <a:pt x="312373" y="15926"/>
                    </a:cubicBezTo>
                    <a:cubicBezTo>
                      <a:pt x="244111" y="8518"/>
                      <a:pt x="183256" y="4813"/>
                      <a:pt x="140923" y="3226"/>
                    </a:cubicBezTo>
                    <a:cubicBezTo>
                      <a:pt x="98590" y="1638"/>
                      <a:pt x="59431" y="11693"/>
                      <a:pt x="42498" y="28626"/>
                    </a:cubicBezTo>
                    <a:close/>
                  </a:path>
                </a:pathLst>
              </a:custGeom>
              <a:solidFill>
                <a:srgbClr val="86BB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1AE3F15-A732-2548-8DCD-0EC766B8F2E8}"/>
                  </a:ext>
                </a:extLst>
              </p:cNvPr>
              <p:cNvGrpSpPr/>
              <p:nvPr/>
            </p:nvGrpSpPr>
            <p:grpSpPr>
              <a:xfrm>
                <a:off x="4481852" y="1181305"/>
                <a:ext cx="2906389" cy="2992615"/>
                <a:chOff x="4612481" y="1349256"/>
                <a:chExt cx="2906389" cy="2992615"/>
              </a:xfrm>
            </p:grpSpPr>
            <p:sp>
              <p:nvSpPr>
                <p:cNvPr id="136" name="Freeform 135">
                  <a:extLst>
                    <a:ext uri="{FF2B5EF4-FFF2-40B4-BE49-F238E27FC236}">
                      <a16:creationId xmlns:a16="http://schemas.microsoft.com/office/drawing/2014/main" id="{2F6ED648-2912-EB45-A1D5-D34C70DAD4A1}"/>
                    </a:ext>
                  </a:extLst>
                </p:cNvPr>
                <p:cNvSpPr/>
                <p:nvPr/>
              </p:nvSpPr>
              <p:spPr>
                <a:xfrm>
                  <a:off x="4612481" y="1349256"/>
                  <a:ext cx="2890469" cy="1808187"/>
                </a:xfrm>
                <a:custGeom>
                  <a:avLst/>
                  <a:gdLst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58168 w 2912742"/>
                    <a:gd name="connsiteY98" fmla="*/ 13463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61393 w 2912742"/>
                    <a:gd name="connsiteY110" fmla="*/ 781168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58168 w 2912742"/>
                    <a:gd name="connsiteY98" fmla="*/ 13463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705768 w 2912742"/>
                    <a:gd name="connsiteY96" fmla="*/ 1305043 h 1739954"/>
                    <a:gd name="connsiteX97" fmla="*/ 1785143 w 2912742"/>
                    <a:gd name="connsiteY97" fmla="*/ 133996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85143 w 2912742"/>
                    <a:gd name="connsiteY97" fmla="*/ 133996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39118 w 2912742"/>
                    <a:gd name="connsiteY98" fmla="*/ 1320918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29593 w 2912742"/>
                    <a:gd name="connsiteY98" fmla="*/ 1355843 h 1739954"/>
                    <a:gd name="connsiteX99" fmla="*/ 1886743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912742"/>
                    <a:gd name="connsiteY0" fmla="*/ 1727318 h 1739954"/>
                    <a:gd name="connsiteX1" fmla="*/ 1607343 w 2912742"/>
                    <a:gd name="connsiteY1" fmla="*/ 1717793 h 1739954"/>
                    <a:gd name="connsiteX2" fmla="*/ 975518 w 2912742"/>
                    <a:gd name="connsiteY2" fmla="*/ 1705093 h 1739954"/>
                    <a:gd name="connsiteX3" fmla="*/ 775493 w 2912742"/>
                    <a:gd name="connsiteY3" fmla="*/ 1708268 h 1739954"/>
                    <a:gd name="connsiteX4" fmla="*/ 721518 w 2912742"/>
                    <a:gd name="connsiteY4" fmla="*/ 1708268 h 1739954"/>
                    <a:gd name="connsiteX5" fmla="*/ 715168 w 2912742"/>
                    <a:gd name="connsiteY5" fmla="*/ 1647943 h 1739954"/>
                    <a:gd name="connsiteX6" fmla="*/ 711993 w 2912742"/>
                    <a:gd name="connsiteY6" fmla="*/ 1581268 h 1739954"/>
                    <a:gd name="connsiteX7" fmla="*/ 711993 w 2912742"/>
                    <a:gd name="connsiteY7" fmla="*/ 1527293 h 1739954"/>
                    <a:gd name="connsiteX8" fmla="*/ 711993 w 2912742"/>
                    <a:gd name="connsiteY8" fmla="*/ 1479668 h 1739954"/>
                    <a:gd name="connsiteX9" fmla="*/ 705643 w 2912742"/>
                    <a:gd name="connsiteY9" fmla="*/ 1422518 h 1739954"/>
                    <a:gd name="connsiteX10" fmla="*/ 683418 w 2912742"/>
                    <a:gd name="connsiteY10" fmla="*/ 1371718 h 1739954"/>
                    <a:gd name="connsiteX11" fmla="*/ 648493 w 2912742"/>
                    <a:gd name="connsiteY11" fmla="*/ 1346318 h 1739954"/>
                    <a:gd name="connsiteX12" fmla="*/ 607218 w 2912742"/>
                    <a:gd name="connsiteY12" fmla="*/ 1333618 h 1739954"/>
                    <a:gd name="connsiteX13" fmla="*/ 559593 w 2912742"/>
                    <a:gd name="connsiteY13" fmla="*/ 1327268 h 1739954"/>
                    <a:gd name="connsiteX14" fmla="*/ 515143 w 2912742"/>
                    <a:gd name="connsiteY14" fmla="*/ 1311393 h 1739954"/>
                    <a:gd name="connsiteX15" fmla="*/ 470693 w 2912742"/>
                    <a:gd name="connsiteY15" fmla="*/ 1301868 h 1739954"/>
                    <a:gd name="connsiteX16" fmla="*/ 429418 w 2912742"/>
                    <a:gd name="connsiteY16" fmla="*/ 1295518 h 1739954"/>
                    <a:gd name="connsiteX17" fmla="*/ 388143 w 2912742"/>
                    <a:gd name="connsiteY17" fmla="*/ 1257418 h 1739954"/>
                    <a:gd name="connsiteX18" fmla="*/ 359568 w 2912742"/>
                    <a:gd name="connsiteY18" fmla="*/ 1232018 h 1739954"/>
                    <a:gd name="connsiteX19" fmla="*/ 318293 w 2912742"/>
                    <a:gd name="connsiteY19" fmla="*/ 1222493 h 1739954"/>
                    <a:gd name="connsiteX20" fmla="*/ 264318 w 2912742"/>
                    <a:gd name="connsiteY20" fmla="*/ 1216143 h 1739954"/>
                    <a:gd name="connsiteX21" fmla="*/ 210343 w 2912742"/>
                    <a:gd name="connsiteY21" fmla="*/ 1200268 h 1739954"/>
                    <a:gd name="connsiteX22" fmla="*/ 172243 w 2912742"/>
                    <a:gd name="connsiteY22" fmla="*/ 1174868 h 1739954"/>
                    <a:gd name="connsiteX23" fmla="*/ 121443 w 2912742"/>
                    <a:gd name="connsiteY23" fmla="*/ 1139943 h 1739954"/>
                    <a:gd name="connsiteX24" fmla="*/ 89693 w 2912742"/>
                    <a:gd name="connsiteY24" fmla="*/ 1101843 h 1739954"/>
                    <a:gd name="connsiteX25" fmla="*/ 64293 w 2912742"/>
                    <a:gd name="connsiteY25" fmla="*/ 1063743 h 1739954"/>
                    <a:gd name="connsiteX26" fmla="*/ 42068 w 2912742"/>
                    <a:gd name="connsiteY26" fmla="*/ 1025643 h 1739954"/>
                    <a:gd name="connsiteX27" fmla="*/ 26193 w 2912742"/>
                    <a:gd name="connsiteY27" fmla="*/ 990718 h 1739954"/>
                    <a:gd name="connsiteX28" fmla="*/ 7143 w 2912742"/>
                    <a:gd name="connsiteY28" fmla="*/ 955793 h 1739954"/>
                    <a:gd name="connsiteX29" fmla="*/ 793 w 2912742"/>
                    <a:gd name="connsiteY29" fmla="*/ 911343 h 1739954"/>
                    <a:gd name="connsiteX30" fmla="*/ 793 w 2912742"/>
                    <a:gd name="connsiteY30" fmla="*/ 863718 h 1739954"/>
                    <a:gd name="connsiteX31" fmla="*/ 7143 w 2912742"/>
                    <a:gd name="connsiteY31" fmla="*/ 803393 h 1739954"/>
                    <a:gd name="connsiteX32" fmla="*/ 13493 w 2912742"/>
                    <a:gd name="connsiteY32" fmla="*/ 717668 h 1739954"/>
                    <a:gd name="connsiteX33" fmla="*/ 16668 w 2912742"/>
                    <a:gd name="connsiteY33" fmla="*/ 638293 h 1739954"/>
                    <a:gd name="connsiteX34" fmla="*/ 29368 w 2912742"/>
                    <a:gd name="connsiteY34" fmla="*/ 543043 h 1739954"/>
                    <a:gd name="connsiteX35" fmla="*/ 29368 w 2912742"/>
                    <a:gd name="connsiteY35" fmla="*/ 479543 h 1739954"/>
                    <a:gd name="connsiteX36" fmla="*/ 42068 w 2912742"/>
                    <a:gd name="connsiteY36" fmla="*/ 406518 h 1739954"/>
                    <a:gd name="connsiteX37" fmla="*/ 48418 w 2912742"/>
                    <a:gd name="connsiteY37" fmla="*/ 355718 h 1739954"/>
                    <a:gd name="connsiteX38" fmla="*/ 67468 w 2912742"/>
                    <a:gd name="connsiteY38" fmla="*/ 301743 h 1739954"/>
                    <a:gd name="connsiteX39" fmla="*/ 67468 w 2912742"/>
                    <a:gd name="connsiteY39" fmla="*/ 260468 h 1739954"/>
                    <a:gd name="connsiteX40" fmla="*/ 64293 w 2912742"/>
                    <a:gd name="connsiteY40" fmla="*/ 203318 h 1739954"/>
                    <a:gd name="connsiteX41" fmla="*/ 70643 w 2912742"/>
                    <a:gd name="connsiteY41" fmla="*/ 165218 h 1739954"/>
                    <a:gd name="connsiteX42" fmla="*/ 73818 w 2912742"/>
                    <a:gd name="connsiteY42" fmla="*/ 133468 h 1739954"/>
                    <a:gd name="connsiteX43" fmla="*/ 76993 w 2912742"/>
                    <a:gd name="connsiteY43" fmla="*/ 82668 h 1739954"/>
                    <a:gd name="connsiteX44" fmla="*/ 76993 w 2912742"/>
                    <a:gd name="connsiteY44" fmla="*/ 47743 h 1739954"/>
                    <a:gd name="connsiteX45" fmla="*/ 76993 w 2912742"/>
                    <a:gd name="connsiteY45" fmla="*/ 12818 h 1739954"/>
                    <a:gd name="connsiteX46" fmla="*/ 89693 w 2912742"/>
                    <a:gd name="connsiteY46" fmla="*/ 118 h 1739954"/>
                    <a:gd name="connsiteX47" fmla="*/ 156368 w 2912742"/>
                    <a:gd name="connsiteY47" fmla="*/ 6468 h 1739954"/>
                    <a:gd name="connsiteX48" fmla="*/ 207168 w 2912742"/>
                    <a:gd name="connsiteY48" fmla="*/ 6468 h 1739954"/>
                    <a:gd name="connsiteX49" fmla="*/ 327818 w 2912742"/>
                    <a:gd name="connsiteY49" fmla="*/ 9643 h 1739954"/>
                    <a:gd name="connsiteX50" fmla="*/ 400843 w 2912742"/>
                    <a:gd name="connsiteY50" fmla="*/ 9643 h 1739954"/>
                    <a:gd name="connsiteX51" fmla="*/ 515143 w 2912742"/>
                    <a:gd name="connsiteY51" fmla="*/ 12818 h 1739954"/>
                    <a:gd name="connsiteX52" fmla="*/ 581818 w 2912742"/>
                    <a:gd name="connsiteY52" fmla="*/ 19168 h 1739954"/>
                    <a:gd name="connsiteX53" fmla="*/ 632618 w 2912742"/>
                    <a:gd name="connsiteY53" fmla="*/ 25518 h 1739954"/>
                    <a:gd name="connsiteX54" fmla="*/ 670718 w 2912742"/>
                    <a:gd name="connsiteY54" fmla="*/ 35043 h 1739954"/>
                    <a:gd name="connsiteX55" fmla="*/ 696118 w 2912742"/>
                    <a:gd name="connsiteY55" fmla="*/ 50918 h 1739954"/>
                    <a:gd name="connsiteX56" fmla="*/ 702468 w 2912742"/>
                    <a:gd name="connsiteY56" fmla="*/ 66793 h 1739954"/>
                    <a:gd name="connsiteX57" fmla="*/ 702468 w 2912742"/>
                    <a:gd name="connsiteY57" fmla="*/ 101718 h 1739954"/>
                    <a:gd name="connsiteX58" fmla="*/ 699293 w 2912742"/>
                    <a:gd name="connsiteY58" fmla="*/ 133468 h 1739954"/>
                    <a:gd name="connsiteX59" fmla="*/ 689768 w 2912742"/>
                    <a:gd name="connsiteY59" fmla="*/ 190618 h 1739954"/>
                    <a:gd name="connsiteX60" fmla="*/ 683418 w 2912742"/>
                    <a:gd name="connsiteY60" fmla="*/ 241418 h 1739954"/>
                    <a:gd name="connsiteX61" fmla="*/ 680243 w 2912742"/>
                    <a:gd name="connsiteY61" fmla="*/ 289043 h 1739954"/>
                    <a:gd name="connsiteX62" fmla="*/ 670718 w 2912742"/>
                    <a:gd name="connsiteY62" fmla="*/ 339843 h 1739954"/>
                    <a:gd name="connsiteX63" fmla="*/ 658018 w 2912742"/>
                    <a:gd name="connsiteY63" fmla="*/ 384293 h 1739954"/>
                    <a:gd name="connsiteX64" fmla="*/ 651668 w 2912742"/>
                    <a:gd name="connsiteY64" fmla="*/ 428743 h 1739954"/>
                    <a:gd name="connsiteX65" fmla="*/ 651668 w 2912742"/>
                    <a:gd name="connsiteY65" fmla="*/ 470018 h 1739954"/>
                    <a:gd name="connsiteX66" fmla="*/ 654843 w 2912742"/>
                    <a:gd name="connsiteY66" fmla="*/ 485893 h 1739954"/>
                    <a:gd name="connsiteX67" fmla="*/ 645318 w 2912742"/>
                    <a:gd name="connsiteY67" fmla="*/ 530343 h 1739954"/>
                    <a:gd name="connsiteX68" fmla="*/ 645318 w 2912742"/>
                    <a:gd name="connsiteY68" fmla="*/ 571618 h 1739954"/>
                    <a:gd name="connsiteX69" fmla="*/ 654843 w 2912742"/>
                    <a:gd name="connsiteY69" fmla="*/ 606543 h 1739954"/>
                    <a:gd name="connsiteX70" fmla="*/ 661193 w 2912742"/>
                    <a:gd name="connsiteY70" fmla="*/ 641468 h 1739954"/>
                    <a:gd name="connsiteX71" fmla="*/ 677068 w 2912742"/>
                    <a:gd name="connsiteY71" fmla="*/ 660518 h 1739954"/>
                    <a:gd name="connsiteX72" fmla="*/ 711993 w 2912742"/>
                    <a:gd name="connsiteY72" fmla="*/ 657343 h 1739954"/>
                    <a:gd name="connsiteX73" fmla="*/ 737393 w 2912742"/>
                    <a:gd name="connsiteY73" fmla="*/ 647818 h 1739954"/>
                    <a:gd name="connsiteX74" fmla="*/ 762793 w 2912742"/>
                    <a:gd name="connsiteY74" fmla="*/ 666868 h 1739954"/>
                    <a:gd name="connsiteX75" fmla="*/ 797718 w 2912742"/>
                    <a:gd name="connsiteY75" fmla="*/ 692268 h 1739954"/>
                    <a:gd name="connsiteX76" fmla="*/ 823118 w 2912742"/>
                    <a:gd name="connsiteY76" fmla="*/ 708143 h 1739954"/>
                    <a:gd name="connsiteX77" fmla="*/ 870743 w 2912742"/>
                    <a:gd name="connsiteY77" fmla="*/ 720843 h 1739954"/>
                    <a:gd name="connsiteX78" fmla="*/ 912018 w 2912742"/>
                    <a:gd name="connsiteY78" fmla="*/ 717668 h 1739954"/>
                    <a:gd name="connsiteX79" fmla="*/ 950118 w 2912742"/>
                    <a:gd name="connsiteY79" fmla="*/ 714493 h 1739954"/>
                    <a:gd name="connsiteX80" fmla="*/ 988218 w 2912742"/>
                    <a:gd name="connsiteY80" fmla="*/ 717668 h 1739954"/>
                    <a:gd name="connsiteX81" fmla="*/ 1029493 w 2912742"/>
                    <a:gd name="connsiteY81" fmla="*/ 730368 h 1739954"/>
                    <a:gd name="connsiteX82" fmla="*/ 1080293 w 2912742"/>
                    <a:gd name="connsiteY82" fmla="*/ 733543 h 1739954"/>
                    <a:gd name="connsiteX83" fmla="*/ 1127918 w 2912742"/>
                    <a:gd name="connsiteY83" fmla="*/ 733543 h 1739954"/>
                    <a:gd name="connsiteX84" fmla="*/ 1175543 w 2912742"/>
                    <a:gd name="connsiteY84" fmla="*/ 730368 h 1739954"/>
                    <a:gd name="connsiteX85" fmla="*/ 1213643 w 2912742"/>
                    <a:gd name="connsiteY85" fmla="*/ 717668 h 1739954"/>
                    <a:gd name="connsiteX86" fmla="*/ 1235868 w 2912742"/>
                    <a:gd name="connsiteY86" fmla="*/ 714493 h 1739954"/>
                    <a:gd name="connsiteX87" fmla="*/ 1264443 w 2912742"/>
                    <a:gd name="connsiteY87" fmla="*/ 682743 h 1739954"/>
                    <a:gd name="connsiteX88" fmla="*/ 1302543 w 2912742"/>
                    <a:gd name="connsiteY88" fmla="*/ 784343 h 1739954"/>
                    <a:gd name="connsiteX89" fmla="*/ 1324768 w 2912742"/>
                    <a:gd name="connsiteY89" fmla="*/ 835143 h 1739954"/>
                    <a:gd name="connsiteX90" fmla="*/ 1350168 w 2912742"/>
                    <a:gd name="connsiteY90" fmla="*/ 879593 h 1739954"/>
                    <a:gd name="connsiteX91" fmla="*/ 1381918 w 2912742"/>
                    <a:gd name="connsiteY91" fmla="*/ 930393 h 1739954"/>
                    <a:gd name="connsiteX92" fmla="*/ 1420018 w 2912742"/>
                    <a:gd name="connsiteY92" fmla="*/ 990718 h 1739954"/>
                    <a:gd name="connsiteX93" fmla="*/ 1473993 w 2912742"/>
                    <a:gd name="connsiteY93" fmla="*/ 1041518 h 1739954"/>
                    <a:gd name="connsiteX94" fmla="*/ 1515268 w 2912742"/>
                    <a:gd name="connsiteY94" fmla="*/ 1098668 h 1739954"/>
                    <a:gd name="connsiteX95" fmla="*/ 1566068 w 2912742"/>
                    <a:gd name="connsiteY95" fmla="*/ 1168518 h 1739954"/>
                    <a:gd name="connsiteX96" fmla="*/ 1693068 w 2912742"/>
                    <a:gd name="connsiteY96" fmla="*/ 1378068 h 1739954"/>
                    <a:gd name="connsiteX97" fmla="*/ 1750218 w 2912742"/>
                    <a:gd name="connsiteY97" fmla="*/ 1460618 h 1739954"/>
                    <a:gd name="connsiteX98" fmla="*/ 1829593 w 2912742"/>
                    <a:gd name="connsiteY98" fmla="*/ 1355843 h 1739954"/>
                    <a:gd name="connsiteX99" fmla="*/ 1870868 w 2912742"/>
                    <a:gd name="connsiteY99" fmla="*/ 1276468 h 1739954"/>
                    <a:gd name="connsiteX100" fmla="*/ 1902618 w 2912742"/>
                    <a:gd name="connsiteY100" fmla="*/ 1219318 h 1739954"/>
                    <a:gd name="connsiteX101" fmla="*/ 1928018 w 2912742"/>
                    <a:gd name="connsiteY101" fmla="*/ 1162168 h 1739954"/>
                    <a:gd name="connsiteX102" fmla="*/ 1972468 w 2912742"/>
                    <a:gd name="connsiteY102" fmla="*/ 1092318 h 1739954"/>
                    <a:gd name="connsiteX103" fmla="*/ 2001043 w 2912742"/>
                    <a:gd name="connsiteY103" fmla="*/ 1031993 h 1739954"/>
                    <a:gd name="connsiteX104" fmla="*/ 2039143 w 2912742"/>
                    <a:gd name="connsiteY104" fmla="*/ 958968 h 1739954"/>
                    <a:gd name="connsiteX105" fmla="*/ 2067718 w 2912742"/>
                    <a:gd name="connsiteY105" fmla="*/ 911343 h 1739954"/>
                    <a:gd name="connsiteX106" fmla="*/ 2115343 w 2912742"/>
                    <a:gd name="connsiteY106" fmla="*/ 819268 h 1739954"/>
                    <a:gd name="connsiteX107" fmla="*/ 2178843 w 2912742"/>
                    <a:gd name="connsiteY107" fmla="*/ 727193 h 1739954"/>
                    <a:gd name="connsiteX108" fmla="*/ 2201068 w 2912742"/>
                    <a:gd name="connsiteY108" fmla="*/ 714493 h 1739954"/>
                    <a:gd name="connsiteX109" fmla="*/ 2248693 w 2912742"/>
                    <a:gd name="connsiteY109" fmla="*/ 758943 h 1739954"/>
                    <a:gd name="connsiteX110" fmla="*/ 2283618 w 2912742"/>
                    <a:gd name="connsiteY110" fmla="*/ 784343 h 1739954"/>
                    <a:gd name="connsiteX111" fmla="*/ 2309018 w 2912742"/>
                    <a:gd name="connsiteY111" fmla="*/ 809743 h 1739954"/>
                    <a:gd name="connsiteX112" fmla="*/ 2359818 w 2912742"/>
                    <a:gd name="connsiteY112" fmla="*/ 822443 h 1739954"/>
                    <a:gd name="connsiteX113" fmla="*/ 2401093 w 2912742"/>
                    <a:gd name="connsiteY113" fmla="*/ 847843 h 1739954"/>
                    <a:gd name="connsiteX114" fmla="*/ 2448718 w 2912742"/>
                    <a:gd name="connsiteY114" fmla="*/ 879593 h 1739954"/>
                    <a:gd name="connsiteX115" fmla="*/ 2509043 w 2912742"/>
                    <a:gd name="connsiteY115" fmla="*/ 901818 h 1739954"/>
                    <a:gd name="connsiteX116" fmla="*/ 2566193 w 2912742"/>
                    <a:gd name="connsiteY116" fmla="*/ 917693 h 1739954"/>
                    <a:gd name="connsiteX117" fmla="*/ 2613818 w 2912742"/>
                    <a:gd name="connsiteY117" fmla="*/ 927218 h 1739954"/>
                    <a:gd name="connsiteX118" fmla="*/ 2651918 w 2912742"/>
                    <a:gd name="connsiteY118" fmla="*/ 958968 h 1739954"/>
                    <a:gd name="connsiteX119" fmla="*/ 2683668 w 2912742"/>
                    <a:gd name="connsiteY119" fmla="*/ 990718 h 1739954"/>
                    <a:gd name="connsiteX120" fmla="*/ 2709068 w 2912742"/>
                    <a:gd name="connsiteY120" fmla="*/ 1035168 h 1739954"/>
                    <a:gd name="connsiteX121" fmla="*/ 2734468 w 2912742"/>
                    <a:gd name="connsiteY121" fmla="*/ 1073268 h 1739954"/>
                    <a:gd name="connsiteX122" fmla="*/ 2756693 w 2912742"/>
                    <a:gd name="connsiteY122" fmla="*/ 1117718 h 1739954"/>
                    <a:gd name="connsiteX123" fmla="*/ 2778918 w 2912742"/>
                    <a:gd name="connsiteY123" fmla="*/ 1178043 h 1739954"/>
                    <a:gd name="connsiteX124" fmla="*/ 2794793 w 2912742"/>
                    <a:gd name="connsiteY124" fmla="*/ 1228843 h 1739954"/>
                    <a:gd name="connsiteX125" fmla="*/ 2807493 w 2912742"/>
                    <a:gd name="connsiteY125" fmla="*/ 1273293 h 1739954"/>
                    <a:gd name="connsiteX126" fmla="*/ 2820193 w 2912742"/>
                    <a:gd name="connsiteY126" fmla="*/ 1343143 h 1739954"/>
                    <a:gd name="connsiteX127" fmla="*/ 2836068 w 2912742"/>
                    <a:gd name="connsiteY127" fmla="*/ 1390768 h 1739954"/>
                    <a:gd name="connsiteX128" fmla="*/ 2842418 w 2912742"/>
                    <a:gd name="connsiteY128" fmla="*/ 1466968 h 1739954"/>
                    <a:gd name="connsiteX129" fmla="*/ 2855118 w 2912742"/>
                    <a:gd name="connsiteY129" fmla="*/ 1533643 h 1739954"/>
                    <a:gd name="connsiteX130" fmla="*/ 2864643 w 2912742"/>
                    <a:gd name="connsiteY130" fmla="*/ 1597143 h 1739954"/>
                    <a:gd name="connsiteX131" fmla="*/ 2880518 w 2912742"/>
                    <a:gd name="connsiteY131" fmla="*/ 1644768 h 1739954"/>
                    <a:gd name="connsiteX132" fmla="*/ 2890043 w 2912742"/>
                    <a:gd name="connsiteY132" fmla="*/ 1686043 h 1739954"/>
                    <a:gd name="connsiteX133" fmla="*/ 2890043 w 2912742"/>
                    <a:gd name="connsiteY133" fmla="*/ 1736843 h 1739954"/>
                    <a:gd name="connsiteX134" fmla="*/ 2572543 w 2912742"/>
                    <a:gd name="connsiteY134" fmla="*/ 1727318 h 1739954"/>
                    <a:gd name="connsiteX0" fmla="*/ 2572543 w 2890115"/>
                    <a:gd name="connsiteY0" fmla="*/ 1727318 h 1739954"/>
                    <a:gd name="connsiteX1" fmla="*/ 1607343 w 2890115"/>
                    <a:gd name="connsiteY1" fmla="*/ 1717793 h 1739954"/>
                    <a:gd name="connsiteX2" fmla="*/ 975518 w 2890115"/>
                    <a:gd name="connsiteY2" fmla="*/ 1705093 h 1739954"/>
                    <a:gd name="connsiteX3" fmla="*/ 775493 w 2890115"/>
                    <a:gd name="connsiteY3" fmla="*/ 1708268 h 1739954"/>
                    <a:gd name="connsiteX4" fmla="*/ 721518 w 2890115"/>
                    <a:gd name="connsiteY4" fmla="*/ 1708268 h 1739954"/>
                    <a:gd name="connsiteX5" fmla="*/ 715168 w 2890115"/>
                    <a:gd name="connsiteY5" fmla="*/ 1647943 h 1739954"/>
                    <a:gd name="connsiteX6" fmla="*/ 711993 w 2890115"/>
                    <a:gd name="connsiteY6" fmla="*/ 1581268 h 1739954"/>
                    <a:gd name="connsiteX7" fmla="*/ 711993 w 2890115"/>
                    <a:gd name="connsiteY7" fmla="*/ 1527293 h 1739954"/>
                    <a:gd name="connsiteX8" fmla="*/ 711993 w 2890115"/>
                    <a:gd name="connsiteY8" fmla="*/ 1479668 h 1739954"/>
                    <a:gd name="connsiteX9" fmla="*/ 705643 w 2890115"/>
                    <a:gd name="connsiteY9" fmla="*/ 1422518 h 1739954"/>
                    <a:gd name="connsiteX10" fmla="*/ 683418 w 2890115"/>
                    <a:gd name="connsiteY10" fmla="*/ 1371718 h 1739954"/>
                    <a:gd name="connsiteX11" fmla="*/ 648493 w 2890115"/>
                    <a:gd name="connsiteY11" fmla="*/ 1346318 h 1739954"/>
                    <a:gd name="connsiteX12" fmla="*/ 607218 w 2890115"/>
                    <a:gd name="connsiteY12" fmla="*/ 1333618 h 1739954"/>
                    <a:gd name="connsiteX13" fmla="*/ 559593 w 2890115"/>
                    <a:gd name="connsiteY13" fmla="*/ 1327268 h 1739954"/>
                    <a:gd name="connsiteX14" fmla="*/ 515143 w 2890115"/>
                    <a:gd name="connsiteY14" fmla="*/ 1311393 h 1739954"/>
                    <a:gd name="connsiteX15" fmla="*/ 470693 w 2890115"/>
                    <a:gd name="connsiteY15" fmla="*/ 1301868 h 1739954"/>
                    <a:gd name="connsiteX16" fmla="*/ 429418 w 2890115"/>
                    <a:gd name="connsiteY16" fmla="*/ 1295518 h 1739954"/>
                    <a:gd name="connsiteX17" fmla="*/ 388143 w 2890115"/>
                    <a:gd name="connsiteY17" fmla="*/ 1257418 h 1739954"/>
                    <a:gd name="connsiteX18" fmla="*/ 359568 w 2890115"/>
                    <a:gd name="connsiteY18" fmla="*/ 1232018 h 1739954"/>
                    <a:gd name="connsiteX19" fmla="*/ 318293 w 2890115"/>
                    <a:gd name="connsiteY19" fmla="*/ 1222493 h 1739954"/>
                    <a:gd name="connsiteX20" fmla="*/ 264318 w 2890115"/>
                    <a:gd name="connsiteY20" fmla="*/ 1216143 h 1739954"/>
                    <a:gd name="connsiteX21" fmla="*/ 210343 w 2890115"/>
                    <a:gd name="connsiteY21" fmla="*/ 1200268 h 1739954"/>
                    <a:gd name="connsiteX22" fmla="*/ 172243 w 2890115"/>
                    <a:gd name="connsiteY22" fmla="*/ 1174868 h 1739954"/>
                    <a:gd name="connsiteX23" fmla="*/ 121443 w 2890115"/>
                    <a:gd name="connsiteY23" fmla="*/ 1139943 h 1739954"/>
                    <a:gd name="connsiteX24" fmla="*/ 89693 w 2890115"/>
                    <a:gd name="connsiteY24" fmla="*/ 1101843 h 1739954"/>
                    <a:gd name="connsiteX25" fmla="*/ 64293 w 2890115"/>
                    <a:gd name="connsiteY25" fmla="*/ 1063743 h 1739954"/>
                    <a:gd name="connsiteX26" fmla="*/ 42068 w 2890115"/>
                    <a:gd name="connsiteY26" fmla="*/ 1025643 h 1739954"/>
                    <a:gd name="connsiteX27" fmla="*/ 26193 w 2890115"/>
                    <a:gd name="connsiteY27" fmla="*/ 990718 h 1739954"/>
                    <a:gd name="connsiteX28" fmla="*/ 7143 w 2890115"/>
                    <a:gd name="connsiteY28" fmla="*/ 955793 h 1739954"/>
                    <a:gd name="connsiteX29" fmla="*/ 793 w 2890115"/>
                    <a:gd name="connsiteY29" fmla="*/ 911343 h 1739954"/>
                    <a:gd name="connsiteX30" fmla="*/ 793 w 2890115"/>
                    <a:gd name="connsiteY30" fmla="*/ 863718 h 1739954"/>
                    <a:gd name="connsiteX31" fmla="*/ 7143 w 2890115"/>
                    <a:gd name="connsiteY31" fmla="*/ 803393 h 1739954"/>
                    <a:gd name="connsiteX32" fmla="*/ 13493 w 2890115"/>
                    <a:gd name="connsiteY32" fmla="*/ 717668 h 1739954"/>
                    <a:gd name="connsiteX33" fmla="*/ 16668 w 2890115"/>
                    <a:gd name="connsiteY33" fmla="*/ 638293 h 1739954"/>
                    <a:gd name="connsiteX34" fmla="*/ 29368 w 2890115"/>
                    <a:gd name="connsiteY34" fmla="*/ 543043 h 1739954"/>
                    <a:gd name="connsiteX35" fmla="*/ 29368 w 2890115"/>
                    <a:gd name="connsiteY35" fmla="*/ 479543 h 1739954"/>
                    <a:gd name="connsiteX36" fmla="*/ 42068 w 2890115"/>
                    <a:gd name="connsiteY36" fmla="*/ 406518 h 1739954"/>
                    <a:gd name="connsiteX37" fmla="*/ 48418 w 2890115"/>
                    <a:gd name="connsiteY37" fmla="*/ 355718 h 1739954"/>
                    <a:gd name="connsiteX38" fmla="*/ 67468 w 2890115"/>
                    <a:gd name="connsiteY38" fmla="*/ 301743 h 1739954"/>
                    <a:gd name="connsiteX39" fmla="*/ 67468 w 2890115"/>
                    <a:gd name="connsiteY39" fmla="*/ 260468 h 1739954"/>
                    <a:gd name="connsiteX40" fmla="*/ 64293 w 2890115"/>
                    <a:gd name="connsiteY40" fmla="*/ 203318 h 1739954"/>
                    <a:gd name="connsiteX41" fmla="*/ 70643 w 2890115"/>
                    <a:gd name="connsiteY41" fmla="*/ 165218 h 1739954"/>
                    <a:gd name="connsiteX42" fmla="*/ 73818 w 2890115"/>
                    <a:gd name="connsiteY42" fmla="*/ 133468 h 1739954"/>
                    <a:gd name="connsiteX43" fmla="*/ 76993 w 2890115"/>
                    <a:gd name="connsiteY43" fmla="*/ 82668 h 1739954"/>
                    <a:gd name="connsiteX44" fmla="*/ 76993 w 2890115"/>
                    <a:gd name="connsiteY44" fmla="*/ 47743 h 1739954"/>
                    <a:gd name="connsiteX45" fmla="*/ 76993 w 2890115"/>
                    <a:gd name="connsiteY45" fmla="*/ 12818 h 1739954"/>
                    <a:gd name="connsiteX46" fmla="*/ 89693 w 2890115"/>
                    <a:gd name="connsiteY46" fmla="*/ 118 h 1739954"/>
                    <a:gd name="connsiteX47" fmla="*/ 156368 w 2890115"/>
                    <a:gd name="connsiteY47" fmla="*/ 6468 h 1739954"/>
                    <a:gd name="connsiteX48" fmla="*/ 207168 w 2890115"/>
                    <a:gd name="connsiteY48" fmla="*/ 6468 h 1739954"/>
                    <a:gd name="connsiteX49" fmla="*/ 327818 w 2890115"/>
                    <a:gd name="connsiteY49" fmla="*/ 9643 h 1739954"/>
                    <a:gd name="connsiteX50" fmla="*/ 400843 w 2890115"/>
                    <a:gd name="connsiteY50" fmla="*/ 9643 h 1739954"/>
                    <a:gd name="connsiteX51" fmla="*/ 515143 w 2890115"/>
                    <a:gd name="connsiteY51" fmla="*/ 12818 h 1739954"/>
                    <a:gd name="connsiteX52" fmla="*/ 581818 w 2890115"/>
                    <a:gd name="connsiteY52" fmla="*/ 19168 h 1739954"/>
                    <a:gd name="connsiteX53" fmla="*/ 632618 w 2890115"/>
                    <a:gd name="connsiteY53" fmla="*/ 25518 h 1739954"/>
                    <a:gd name="connsiteX54" fmla="*/ 670718 w 2890115"/>
                    <a:gd name="connsiteY54" fmla="*/ 35043 h 1739954"/>
                    <a:gd name="connsiteX55" fmla="*/ 696118 w 2890115"/>
                    <a:gd name="connsiteY55" fmla="*/ 50918 h 1739954"/>
                    <a:gd name="connsiteX56" fmla="*/ 702468 w 2890115"/>
                    <a:gd name="connsiteY56" fmla="*/ 66793 h 1739954"/>
                    <a:gd name="connsiteX57" fmla="*/ 702468 w 2890115"/>
                    <a:gd name="connsiteY57" fmla="*/ 101718 h 1739954"/>
                    <a:gd name="connsiteX58" fmla="*/ 699293 w 2890115"/>
                    <a:gd name="connsiteY58" fmla="*/ 133468 h 1739954"/>
                    <a:gd name="connsiteX59" fmla="*/ 689768 w 2890115"/>
                    <a:gd name="connsiteY59" fmla="*/ 190618 h 1739954"/>
                    <a:gd name="connsiteX60" fmla="*/ 683418 w 2890115"/>
                    <a:gd name="connsiteY60" fmla="*/ 241418 h 1739954"/>
                    <a:gd name="connsiteX61" fmla="*/ 680243 w 2890115"/>
                    <a:gd name="connsiteY61" fmla="*/ 289043 h 1739954"/>
                    <a:gd name="connsiteX62" fmla="*/ 670718 w 2890115"/>
                    <a:gd name="connsiteY62" fmla="*/ 339843 h 1739954"/>
                    <a:gd name="connsiteX63" fmla="*/ 658018 w 2890115"/>
                    <a:gd name="connsiteY63" fmla="*/ 384293 h 1739954"/>
                    <a:gd name="connsiteX64" fmla="*/ 651668 w 2890115"/>
                    <a:gd name="connsiteY64" fmla="*/ 428743 h 1739954"/>
                    <a:gd name="connsiteX65" fmla="*/ 651668 w 2890115"/>
                    <a:gd name="connsiteY65" fmla="*/ 470018 h 1739954"/>
                    <a:gd name="connsiteX66" fmla="*/ 654843 w 2890115"/>
                    <a:gd name="connsiteY66" fmla="*/ 485893 h 1739954"/>
                    <a:gd name="connsiteX67" fmla="*/ 645318 w 2890115"/>
                    <a:gd name="connsiteY67" fmla="*/ 530343 h 1739954"/>
                    <a:gd name="connsiteX68" fmla="*/ 645318 w 2890115"/>
                    <a:gd name="connsiteY68" fmla="*/ 571618 h 1739954"/>
                    <a:gd name="connsiteX69" fmla="*/ 654843 w 2890115"/>
                    <a:gd name="connsiteY69" fmla="*/ 606543 h 1739954"/>
                    <a:gd name="connsiteX70" fmla="*/ 661193 w 2890115"/>
                    <a:gd name="connsiteY70" fmla="*/ 641468 h 1739954"/>
                    <a:gd name="connsiteX71" fmla="*/ 677068 w 2890115"/>
                    <a:gd name="connsiteY71" fmla="*/ 660518 h 1739954"/>
                    <a:gd name="connsiteX72" fmla="*/ 711993 w 2890115"/>
                    <a:gd name="connsiteY72" fmla="*/ 657343 h 1739954"/>
                    <a:gd name="connsiteX73" fmla="*/ 737393 w 2890115"/>
                    <a:gd name="connsiteY73" fmla="*/ 647818 h 1739954"/>
                    <a:gd name="connsiteX74" fmla="*/ 762793 w 2890115"/>
                    <a:gd name="connsiteY74" fmla="*/ 666868 h 1739954"/>
                    <a:gd name="connsiteX75" fmla="*/ 797718 w 2890115"/>
                    <a:gd name="connsiteY75" fmla="*/ 692268 h 1739954"/>
                    <a:gd name="connsiteX76" fmla="*/ 823118 w 2890115"/>
                    <a:gd name="connsiteY76" fmla="*/ 708143 h 1739954"/>
                    <a:gd name="connsiteX77" fmla="*/ 870743 w 2890115"/>
                    <a:gd name="connsiteY77" fmla="*/ 720843 h 1739954"/>
                    <a:gd name="connsiteX78" fmla="*/ 912018 w 2890115"/>
                    <a:gd name="connsiteY78" fmla="*/ 717668 h 1739954"/>
                    <a:gd name="connsiteX79" fmla="*/ 950118 w 2890115"/>
                    <a:gd name="connsiteY79" fmla="*/ 714493 h 1739954"/>
                    <a:gd name="connsiteX80" fmla="*/ 988218 w 2890115"/>
                    <a:gd name="connsiteY80" fmla="*/ 717668 h 1739954"/>
                    <a:gd name="connsiteX81" fmla="*/ 1029493 w 2890115"/>
                    <a:gd name="connsiteY81" fmla="*/ 730368 h 1739954"/>
                    <a:gd name="connsiteX82" fmla="*/ 1080293 w 2890115"/>
                    <a:gd name="connsiteY82" fmla="*/ 733543 h 1739954"/>
                    <a:gd name="connsiteX83" fmla="*/ 1127918 w 2890115"/>
                    <a:gd name="connsiteY83" fmla="*/ 733543 h 1739954"/>
                    <a:gd name="connsiteX84" fmla="*/ 1175543 w 2890115"/>
                    <a:gd name="connsiteY84" fmla="*/ 730368 h 1739954"/>
                    <a:gd name="connsiteX85" fmla="*/ 1213643 w 2890115"/>
                    <a:gd name="connsiteY85" fmla="*/ 717668 h 1739954"/>
                    <a:gd name="connsiteX86" fmla="*/ 1235868 w 2890115"/>
                    <a:gd name="connsiteY86" fmla="*/ 714493 h 1739954"/>
                    <a:gd name="connsiteX87" fmla="*/ 1264443 w 2890115"/>
                    <a:gd name="connsiteY87" fmla="*/ 682743 h 1739954"/>
                    <a:gd name="connsiteX88" fmla="*/ 1302543 w 2890115"/>
                    <a:gd name="connsiteY88" fmla="*/ 784343 h 1739954"/>
                    <a:gd name="connsiteX89" fmla="*/ 1324768 w 2890115"/>
                    <a:gd name="connsiteY89" fmla="*/ 835143 h 1739954"/>
                    <a:gd name="connsiteX90" fmla="*/ 1350168 w 2890115"/>
                    <a:gd name="connsiteY90" fmla="*/ 879593 h 1739954"/>
                    <a:gd name="connsiteX91" fmla="*/ 1381918 w 2890115"/>
                    <a:gd name="connsiteY91" fmla="*/ 930393 h 1739954"/>
                    <a:gd name="connsiteX92" fmla="*/ 1420018 w 2890115"/>
                    <a:gd name="connsiteY92" fmla="*/ 990718 h 1739954"/>
                    <a:gd name="connsiteX93" fmla="*/ 1473993 w 2890115"/>
                    <a:gd name="connsiteY93" fmla="*/ 1041518 h 1739954"/>
                    <a:gd name="connsiteX94" fmla="*/ 1515268 w 2890115"/>
                    <a:gd name="connsiteY94" fmla="*/ 1098668 h 1739954"/>
                    <a:gd name="connsiteX95" fmla="*/ 1566068 w 2890115"/>
                    <a:gd name="connsiteY95" fmla="*/ 1168518 h 1739954"/>
                    <a:gd name="connsiteX96" fmla="*/ 1693068 w 2890115"/>
                    <a:gd name="connsiteY96" fmla="*/ 1378068 h 1739954"/>
                    <a:gd name="connsiteX97" fmla="*/ 1750218 w 2890115"/>
                    <a:gd name="connsiteY97" fmla="*/ 1460618 h 1739954"/>
                    <a:gd name="connsiteX98" fmla="*/ 1829593 w 2890115"/>
                    <a:gd name="connsiteY98" fmla="*/ 1355843 h 1739954"/>
                    <a:gd name="connsiteX99" fmla="*/ 1870868 w 2890115"/>
                    <a:gd name="connsiteY99" fmla="*/ 1276468 h 1739954"/>
                    <a:gd name="connsiteX100" fmla="*/ 1902618 w 2890115"/>
                    <a:gd name="connsiteY100" fmla="*/ 1219318 h 1739954"/>
                    <a:gd name="connsiteX101" fmla="*/ 1928018 w 2890115"/>
                    <a:gd name="connsiteY101" fmla="*/ 1162168 h 1739954"/>
                    <a:gd name="connsiteX102" fmla="*/ 1972468 w 2890115"/>
                    <a:gd name="connsiteY102" fmla="*/ 1092318 h 1739954"/>
                    <a:gd name="connsiteX103" fmla="*/ 2001043 w 2890115"/>
                    <a:gd name="connsiteY103" fmla="*/ 1031993 h 1739954"/>
                    <a:gd name="connsiteX104" fmla="*/ 2039143 w 2890115"/>
                    <a:gd name="connsiteY104" fmla="*/ 958968 h 1739954"/>
                    <a:gd name="connsiteX105" fmla="*/ 2067718 w 2890115"/>
                    <a:gd name="connsiteY105" fmla="*/ 911343 h 1739954"/>
                    <a:gd name="connsiteX106" fmla="*/ 2115343 w 2890115"/>
                    <a:gd name="connsiteY106" fmla="*/ 819268 h 1739954"/>
                    <a:gd name="connsiteX107" fmla="*/ 2178843 w 2890115"/>
                    <a:gd name="connsiteY107" fmla="*/ 727193 h 1739954"/>
                    <a:gd name="connsiteX108" fmla="*/ 2201068 w 2890115"/>
                    <a:gd name="connsiteY108" fmla="*/ 714493 h 1739954"/>
                    <a:gd name="connsiteX109" fmla="*/ 2248693 w 2890115"/>
                    <a:gd name="connsiteY109" fmla="*/ 758943 h 1739954"/>
                    <a:gd name="connsiteX110" fmla="*/ 2283618 w 2890115"/>
                    <a:gd name="connsiteY110" fmla="*/ 784343 h 1739954"/>
                    <a:gd name="connsiteX111" fmla="*/ 2309018 w 2890115"/>
                    <a:gd name="connsiteY111" fmla="*/ 809743 h 1739954"/>
                    <a:gd name="connsiteX112" fmla="*/ 2359818 w 2890115"/>
                    <a:gd name="connsiteY112" fmla="*/ 822443 h 1739954"/>
                    <a:gd name="connsiteX113" fmla="*/ 2401093 w 2890115"/>
                    <a:gd name="connsiteY113" fmla="*/ 847843 h 1739954"/>
                    <a:gd name="connsiteX114" fmla="*/ 2448718 w 2890115"/>
                    <a:gd name="connsiteY114" fmla="*/ 879593 h 1739954"/>
                    <a:gd name="connsiteX115" fmla="*/ 2509043 w 2890115"/>
                    <a:gd name="connsiteY115" fmla="*/ 901818 h 1739954"/>
                    <a:gd name="connsiteX116" fmla="*/ 2566193 w 2890115"/>
                    <a:gd name="connsiteY116" fmla="*/ 917693 h 1739954"/>
                    <a:gd name="connsiteX117" fmla="*/ 2613818 w 2890115"/>
                    <a:gd name="connsiteY117" fmla="*/ 927218 h 1739954"/>
                    <a:gd name="connsiteX118" fmla="*/ 2651918 w 2890115"/>
                    <a:gd name="connsiteY118" fmla="*/ 958968 h 1739954"/>
                    <a:gd name="connsiteX119" fmla="*/ 2683668 w 2890115"/>
                    <a:gd name="connsiteY119" fmla="*/ 990718 h 1739954"/>
                    <a:gd name="connsiteX120" fmla="*/ 2709068 w 2890115"/>
                    <a:gd name="connsiteY120" fmla="*/ 1035168 h 1739954"/>
                    <a:gd name="connsiteX121" fmla="*/ 2734468 w 2890115"/>
                    <a:gd name="connsiteY121" fmla="*/ 1073268 h 1739954"/>
                    <a:gd name="connsiteX122" fmla="*/ 2756693 w 2890115"/>
                    <a:gd name="connsiteY122" fmla="*/ 1117718 h 1739954"/>
                    <a:gd name="connsiteX123" fmla="*/ 2778918 w 2890115"/>
                    <a:gd name="connsiteY123" fmla="*/ 1178043 h 1739954"/>
                    <a:gd name="connsiteX124" fmla="*/ 2794793 w 2890115"/>
                    <a:gd name="connsiteY124" fmla="*/ 1228843 h 1739954"/>
                    <a:gd name="connsiteX125" fmla="*/ 2807493 w 2890115"/>
                    <a:gd name="connsiteY125" fmla="*/ 1273293 h 1739954"/>
                    <a:gd name="connsiteX126" fmla="*/ 2820193 w 2890115"/>
                    <a:gd name="connsiteY126" fmla="*/ 1343143 h 1739954"/>
                    <a:gd name="connsiteX127" fmla="*/ 2836068 w 2890115"/>
                    <a:gd name="connsiteY127" fmla="*/ 1390768 h 1739954"/>
                    <a:gd name="connsiteX128" fmla="*/ 2842418 w 2890115"/>
                    <a:gd name="connsiteY128" fmla="*/ 1466968 h 1739954"/>
                    <a:gd name="connsiteX129" fmla="*/ 2855118 w 2890115"/>
                    <a:gd name="connsiteY129" fmla="*/ 1533643 h 1739954"/>
                    <a:gd name="connsiteX130" fmla="*/ 2864643 w 2890115"/>
                    <a:gd name="connsiteY130" fmla="*/ 1597143 h 1739954"/>
                    <a:gd name="connsiteX131" fmla="*/ 2880518 w 2890115"/>
                    <a:gd name="connsiteY131" fmla="*/ 1644768 h 1739954"/>
                    <a:gd name="connsiteX132" fmla="*/ 2890043 w 2890115"/>
                    <a:gd name="connsiteY132" fmla="*/ 1686043 h 1739954"/>
                    <a:gd name="connsiteX133" fmla="*/ 2817018 w 2890115"/>
                    <a:gd name="connsiteY133" fmla="*/ 1736843 h 1739954"/>
                    <a:gd name="connsiteX134" fmla="*/ 2572543 w 2890115"/>
                    <a:gd name="connsiteY134" fmla="*/ 1727318 h 1739954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15268 w 2890469"/>
                    <a:gd name="connsiteY94" fmla="*/ 1098668 h 1737313"/>
                    <a:gd name="connsiteX95" fmla="*/ 1566068 w 2890469"/>
                    <a:gd name="connsiteY95" fmla="*/ 1168518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566068 w 2890469"/>
                    <a:gd name="connsiteY95" fmla="*/ 1168518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3068 w 2890469"/>
                    <a:gd name="connsiteY96" fmla="*/ 1378068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73993 w 2890469"/>
                    <a:gd name="connsiteY93" fmla="*/ 1041518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6243 w 2890469"/>
                    <a:gd name="connsiteY96" fmla="*/ 1387593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737313"/>
                    <a:gd name="connsiteX1" fmla="*/ 1607343 w 2890469"/>
                    <a:gd name="connsiteY1" fmla="*/ 1717793 h 1737313"/>
                    <a:gd name="connsiteX2" fmla="*/ 975518 w 2890469"/>
                    <a:gd name="connsiteY2" fmla="*/ 1705093 h 1737313"/>
                    <a:gd name="connsiteX3" fmla="*/ 775493 w 2890469"/>
                    <a:gd name="connsiteY3" fmla="*/ 1708268 h 1737313"/>
                    <a:gd name="connsiteX4" fmla="*/ 721518 w 2890469"/>
                    <a:gd name="connsiteY4" fmla="*/ 1708268 h 1737313"/>
                    <a:gd name="connsiteX5" fmla="*/ 715168 w 2890469"/>
                    <a:gd name="connsiteY5" fmla="*/ 1647943 h 1737313"/>
                    <a:gd name="connsiteX6" fmla="*/ 711993 w 2890469"/>
                    <a:gd name="connsiteY6" fmla="*/ 1581268 h 1737313"/>
                    <a:gd name="connsiteX7" fmla="*/ 711993 w 2890469"/>
                    <a:gd name="connsiteY7" fmla="*/ 1527293 h 1737313"/>
                    <a:gd name="connsiteX8" fmla="*/ 711993 w 2890469"/>
                    <a:gd name="connsiteY8" fmla="*/ 1479668 h 1737313"/>
                    <a:gd name="connsiteX9" fmla="*/ 705643 w 2890469"/>
                    <a:gd name="connsiteY9" fmla="*/ 1422518 h 1737313"/>
                    <a:gd name="connsiteX10" fmla="*/ 683418 w 2890469"/>
                    <a:gd name="connsiteY10" fmla="*/ 1371718 h 1737313"/>
                    <a:gd name="connsiteX11" fmla="*/ 648493 w 2890469"/>
                    <a:gd name="connsiteY11" fmla="*/ 1346318 h 1737313"/>
                    <a:gd name="connsiteX12" fmla="*/ 607218 w 2890469"/>
                    <a:gd name="connsiteY12" fmla="*/ 1333618 h 1737313"/>
                    <a:gd name="connsiteX13" fmla="*/ 559593 w 2890469"/>
                    <a:gd name="connsiteY13" fmla="*/ 1327268 h 1737313"/>
                    <a:gd name="connsiteX14" fmla="*/ 515143 w 2890469"/>
                    <a:gd name="connsiteY14" fmla="*/ 1311393 h 1737313"/>
                    <a:gd name="connsiteX15" fmla="*/ 470693 w 2890469"/>
                    <a:gd name="connsiteY15" fmla="*/ 1301868 h 1737313"/>
                    <a:gd name="connsiteX16" fmla="*/ 429418 w 2890469"/>
                    <a:gd name="connsiteY16" fmla="*/ 1295518 h 1737313"/>
                    <a:gd name="connsiteX17" fmla="*/ 388143 w 2890469"/>
                    <a:gd name="connsiteY17" fmla="*/ 1257418 h 1737313"/>
                    <a:gd name="connsiteX18" fmla="*/ 359568 w 2890469"/>
                    <a:gd name="connsiteY18" fmla="*/ 1232018 h 1737313"/>
                    <a:gd name="connsiteX19" fmla="*/ 318293 w 2890469"/>
                    <a:gd name="connsiteY19" fmla="*/ 1222493 h 1737313"/>
                    <a:gd name="connsiteX20" fmla="*/ 264318 w 2890469"/>
                    <a:gd name="connsiteY20" fmla="*/ 1216143 h 1737313"/>
                    <a:gd name="connsiteX21" fmla="*/ 210343 w 2890469"/>
                    <a:gd name="connsiteY21" fmla="*/ 1200268 h 1737313"/>
                    <a:gd name="connsiteX22" fmla="*/ 172243 w 2890469"/>
                    <a:gd name="connsiteY22" fmla="*/ 1174868 h 1737313"/>
                    <a:gd name="connsiteX23" fmla="*/ 121443 w 2890469"/>
                    <a:gd name="connsiteY23" fmla="*/ 1139943 h 1737313"/>
                    <a:gd name="connsiteX24" fmla="*/ 89693 w 2890469"/>
                    <a:gd name="connsiteY24" fmla="*/ 1101843 h 1737313"/>
                    <a:gd name="connsiteX25" fmla="*/ 64293 w 2890469"/>
                    <a:gd name="connsiteY25" fmla="*/ 1063743 h 1737313"/>
                    <a:gd name="connsiteX26" fmla="*/ 42068 w 2890469"/>
                    <a:gd name="connsiteY26" fmla="*/ 1025643 h 1737313"/>
                    <a:gd name="connsiteX27" fmla="*/ 26193 w 2890469"/>
                    <a:gd name="connsiteY27" fmla="*/ 990718 h 1737313"/>
                    <a:gd name="connsiteX28" fmla="*/ 7143 w 2890469"/>
                    <a:gd name="connsiteY28" fmla="*/ 955793 h 1737313"/>
                    <a:gd name="connsiteX29" fmla="*/ 793 w 2890469"/>
                    <a:gd name="connsiteY29" fmla="*/ 911343 h 1737313"/>
                    <a:gd name="connsiteX30" fmla="*/ 793 w 2890469"/>
                    <a:gd name="connsiteY30" fmla="*/ 863718 h 1737313"/>
                    <a:gd name="connsiteX31" fmla="*/ 7143 w 2890469"/>
                    <a:gd name="connsiteY31" fmla="*/ 803393 h 1737313"/>
                    <a:gd name="connsiteX32" fmla="*/ 13493 w 2890469"/>
                    <a:gd name="connsiteY32" fmla="*/ 717668 h 1737313"/>
                    <a:gd name="connsiteX33" fmla="*/ 16668 w 2890469"/>
                    <a:gd name="connsiteY33" fmla="*/ 638293 h 1737313"/>
                    <a:gd name="connsiteX34" fmla="*/ 29368 w 2890469"/>
                    <a:gd name="connsiteY34" fmla="*/ 543043 h 1737313"/>
                    <a:gd name="connsiteX35" fmla="*/ 29368 w 2890469"/>
                    <a:gd name="connsiteY35" fmla="*/ 479543 h 1737313"/>
                    <a:gd name="connsiteX36" fmla="*/ 42068 w 2890469"/>
                    <a:gd name="connsiteY36" fmla="*/ 406518 h 1737313"/>
                    <a:gd name="connsiteX37" fmla="*/ 48418 w 2890469"/>
                    <a:gd name="connsiteY37" fmla="*/ 355718 h 1737313"/>
                    <a:gd name="connsiteX38" fmla="*/ 67468 w 2890469"/>
                    <a:gd name="connsiteY38" fmla="*/ 301743 h 1737313"/>
                    <a:gd name="connsiteX39" fmla="*/ 67468 w 2890469"/>
                    <a:gd name="connsiteY39" fmla="*/ 260468 h 1737313"/>
                    <a:gd name="connsiteX40" fmla="*/ 64293 w 2890469"/>
                    <a:gd name="connsiteY40" fmla="*/ 203318 h 1737313"/>
                    <a:gd name="connsiteX41" fmla="*/ 70643 w 2890469"/>
                    <a:gd name="connsiteY41" fmla="*/ 165218 h 1737313"/>
                    <a:gd name="connsiteX42" fmla="*/ 73818 w 2890469"/>
                    <a:gd name="connsiteY42" fmla="*/ 133468 h 1737313"/>
                    <a:gd name="connsiteX43" fmla="*/ 76993 w 2890469"/>
                    <a:gd name="connsiteY43" fmla="*/ 82668 h 1737313"/>
                    <a:gd name="connsiteX44" fmla="*/ 76993 w 2890469"/>
                    <a:gd name="connsiteY44" fmla="*/ 47743 h 1737313"/>
                    <a:gd name="connsiteX45" fmla="*/ 76993 w 2890469"/>
                    <a:gd name="connsiteY45" fmla="*/ 12818 h 1737313"/>
                    <a:gd name="connsiteX46" fmla="*/ 89693 w 2890469"/>
                    <a:gd name="connsiteY46" fmla="*/ 118 h 1737313"/>
                    <a:gd name="connsiteX47" fmla="*/ 156368 w 2890469"/>
                    <a:gd name="connsiteY47" fmla="*/ 6468 h 1737313"/>
                    <a:gd name="connsiteX48" fmla="*/ 207168 w 2890469"/>
                    <a:gd name="connsiteY48" fmla="*/ 6468 h 1737313"/>
                    <a:gd name="connsiteX49" fmla="*/ 327818 w 2890469"/>
                    <a:gd name="connsiteY49" fmla="*/ 9643 h 1737313"/>
                    <a:gd name="connsiteX50" fmla="*/ 400843 w 2890469"/>
                    <a:gd name="connsiteY50" fmla="*/ 9643 h 1737313"/>
                    <a:gd name="connsiteX51" fmla="*/ 515143 w 2890469"/>
                    <a:gd name="connsiteY51" fmla="*/ 12818 h 1737313"/>
                    <a:gd name="connsiteX52" fmla="*/ 581818 w 2890469"/>
                    <a:gd name="connsiteY52" fmla="*/ 19168 h 1737313"/>
                    <a:gd name="connsiteX53" fmla="*/ 632618 w 2890469"/>
                    <a:gd name="connsiteY53" fmla="*/ 25518 h 1737313"/>
                    <a:gd name="connsiteX54" fmla="*/ 670718 w 2890469"/>
                    <a:gd name="connsiteY54" fmla="*/ 35043 h 1737313"/>
                    <a:gd name="connsiteX55" fmla="*/ 696118 w 2890469"/>
                    <a:gd name="connsiteY55" fmla="*/ 50918 h 1737313"/>
                    <a:gd name="connsiteX56" fmla="*/ 702468 w 2890469"/>
                    <a:gd name="connsiteY56" fmla="*/ 66793 h 1737313"/>
                    <a:gd name="connsiteX57" fmla="*/ 702468 w 2890469"/>
                    <a:gd name="connsiteY57" fmla="*/ 101718 h 1737313"/>
                    <a:gd name="connsiteX58" fmla="*/ 699293 w 2890469"/>
                    <a:gd name="connsiteY58" fmla="*/ 133468 h 1737313"/>
                    <a:gd name="connsiteX59" fmla="*/ 689768 w 2890469"/>
                    <a:gd name="connsiteY59" fmla="*/ 190618 h 1737313"/>
                    <a:gd name="connsiteX60" fmla="*/ 683418 w 2890469"/>
                    <a:gd name="connsiteY60" fmla="*/ 241418 h 1737313"/>
                    <a:gd name="connsiteX61" fmla="*/ 680243 w 2890469"/>
                    <a:gd name="connsiteY61" fmla="*/ 289043 h 1737313"/>
                    <a:gd name="connsiteX62" fmla="*/ 670718 w 2890469"/>
                    <a:gd name="connsiteY62" fmla="*/ 339843 h 1737313"/>
                    <a:gd name="connsiteX63" fmla="*/ 658018 w 2890469"/>
                    <a:gd name="connsiteY63" fmla="*/ 384293 h 1737313"/>
                    <a:gd name="connsiteX64" fmla="*/ 651668 w 2890469"/>
                    <a:gd name="connsiteY64" fmla="*/ 428743 h 1737313"/>
                    <a:gd name="connsiteX65" fmla="*/ 651668 w 2890469"/>
                    <a:gd name="connsiteY65" fmla="*/ 470018 h 1737313"/>
                    <a:gd name="connsiteX66" fmla="*/ 654843 w 2890469"/>
                    <a:gd name="connsiteY66" fmla="*/ 485893 h 1737313"/>
                    <a:gd name="connsiteX67" fmla="*/ 645318 w 2890469"/>
                    <a:gd name="connsiteY67" fmla="*/ 530343 h 1737313"/>
                    <a:gd name="connsiteX68" fmla="*/ 645318 w 2890469"/>
                    <a:gd name="connsiteY68" fmla="*/ 571618 h 1737313"/>
                    <a:gd name="connsiteX69" fmla="*/ 654843 w 2890469"/>
                    <a:gd name="connsiteY69" fmla="*/ 606543 h 1737313"/>
                    <a:gd name="connsiteX70" fmla="*/ 661193 w 2890469"/>
                    <a:gd name="connsiteY70" fmla="*/ 641468 h 1737313"/>
                    <a:gd name="connsiteX71" fmla="*/ 677068 w 2890469"/>
                    <a:gd name="connsiteY71" fmla="*/ 660518 h 1737313"/>
                    <a:gd name="connsiteX72" fmla="*/ 711993 w 2890469"/>
                    <a:gd name="connsiteY72" fmla="*/ 657343 h 1737313"/>
                    <a:gd name="connsiteX73" fmla="*/ 737393 w 2890469"/>
                    <a:gd name="connsiteY73" fmla="*/ 647818 h 1737313"/>
                    <a:gd name="connsiteX74" fmla="*/ 762793 w 2890469"/>
                    <a:gd name="connsiteY74" fmla="*/ 666868 h 1737313"/>
                    <a:gd name="connsiteX75" fmla="*/ 797718 w 2890469"/>
                    <a:gd name="connsiteY75" fmla="*/ 692268 h 1737313"/>
                    <a:gd name="connsiteX76" fmla="*/ 823118 w 2890469"/>
                    <a:gd name="connsiteY76" fmla="*/ 708143 h 1737313"/>
                    <a:gd name="connsiteX77" fmla="*/ 870743 w 2890469"/>
                    <a:gd name="connsiteY77" fmla="*/ 720843 h 1737313"/>
                    <a:gd name="connsiteX78" fmla="*/ 912018 w 2890469"/>
                    <a:gd name="connsiteY78" fmla="*/ 717668 h 1737313"/>
                    <a:gd name="connsiteX79" fmla="*/ 950118 w 2890469"/>
                    <a:gd name="connsiteY79" fmla="*/ 714493 h 1737313"/>
                    <a:gd name="connsiteX80" fmla="*/ 988218 w 2890469"/>
                    <a:gd name="connsiteY80" fmla="*/ 717668 h 1737313"/>
                    <a:gd name="connsiteX81" fmla="*/ 1029493 w 2890469"/>
                    <a:gd name="connsiteY81" fmla="*/ 730368 h 1737313"/>
                    <a:gd name="connsiteX82" fmla="*/ 1080293 w 2890469"/>
                    <a:gd name="connsiteY82" fmla="*/ 733543 h 1737313"/>
                    <a:gd name="connsiteX83" fmla="*/ 1127918 w 2890469"/>
                    <a:gd name="connsiteY83" fmla="*/ 733543 h 1737313"/>
                    <a:gd name="connsiteX84" fmla="*/ 1175543 w 2890469"/>
                    <a:gd name="connsiteY84" fmla="*/ 730368 h 1737313"/>
                    <a:gd name="connsiteX85" fmla="*/ 1213643 w 2890469"/>
                    <a:gd name="connsiteY85" fmla="*/ 717668 h 1737313"/>
                    <a:gd name="connsiteX86" fmla="*/ 1235868 w 2890469"/>
                    <a:gd name="connsiteY86" fmla="*/ 714493 h 1737313"/>
                    <a:gd name="connsiteX87" fmla="*/ 1264443 w 2890469"/>
                    <a:gd name="connsiteY87" fmla="*/ 682743 h 1737313"/>
                    <a:gd name="connsiteX88" fmla="*/ 1302543 w 2890469"/>
                    <a:gd name="connsiteY88" fmla="*/ 784343 h 1737313"/>
                    <a:gd name="connsiteX89" fmla="*/ 1324768 w 2890469"/>
                    <a:gd name="connsiteY89" fmla="*/ 835143 h 1737313"/>
                    <a:gd name="connsiteX90" fmla="*/ 1350168 w 2890469"/>
                    <a:gd name="connsiteY90" fmla="*/ 879593 h 1737313"/>
                    <a:gd name="connsiteX91" fmla="*/ 1381918 w 2890469"/>
                    <a:gd name="connsiteY91" fmla="*/ 930393 h 1737313"/>
                    <a:gd name="connsiteX92" fmla="*/ 1420018 w 2890469"/>
                    <a:gd name="connsiteY92" fmla="*/ 990718 h 1737313"/>
                    <a:gd name="connsiteX93" fmla="*/ 1464468 w 2890469"/>
                    <a:gd name="connsiteY93" fmla="*/ 1051043 h 1737313"/>
                    <a:gd name="connsiteX94" fmla="*/ 1505743 w 2890469"/>
                    <a:gd name="connsiteY94" fmla="*/ 1108193 h 1737313"/>
                    <a:gd name="connsiteX95" fmla="*/ 1613693 w 2890469"/>
                    <a:gd name="connsiteY95" fmla="*/ 1260593 h 1737313"/>
                    <a:gd name="connsiteX96" fmla="*/ 1696243 w 2890469"/>
                    <a:gd name="connsiteY96" fmla="*/ 1387593 h 1737313"/>
                    <a:gd name="connsiteX97" fmla="*/ 1750218 w 2890469"/>
                    <a:gd name="connsiteY97" fmla="*/ 1460618 h 1737313"/>
                    <a:gd name="connsiteX98" fmla="*/ 1829593 w 2890469"/>
                    <a:gd name="connsiteY98" fmla="*/ 1355843 h 1737313"/>
                    <a:gd name="connsiteX99" fmla="*/ 1870868 w 2890469"/>
                    <a:gd name="connsiteY99" fmla="*/ 1276468 h 1737313"/>
                    <a:gd name="connsiteX100" fmla="*/ 1902618 w 2890469"/>
                    <a:gd name="connsiteY100" fmla="*/ 1219318 h 1737313"/>
                    <a:gd name="connsiteX101" fmla="*/ 1928018 w 2890469"/>
                    <a:gd name="connsiteY101" fmla="*/ 1162168 h 1737313"/>
                    <a:gd name="connsiteX102" fmla="*/ 1972468 w 2890469"/>
                    <a:gd name="connsiteY102" fmla="*/ 1092318 h 1737313"/>
                    <a:gd name="connsiteX103" fmla="*/ 2001043 w 2890469"/>
                    <a:gd name="connsiteY103" fmla="*/ 1031993 h 1737313"/>
                    <a:gd name="connsiteX104" fmla="*/ 2039143 w 2890469"/>
                    <a:gd name="connsiteY104" fmla="*/ 958968 h 1737313"/>
                    <a:gd name="connsiteX105" fmla="*/ 2067718 w 2890469"/>
                    <a:gd name="connsiteY105" fmla="*/ 911343 h 1737313"/>
                    <a:gd name="connsiteX106" fmla="*/ 2115343 w 2890469"/>
                    <a:gd name="connsiteY106" fmla="*/ 819268 h 1737313"/>
                    <a:gd name="connsiteX107" fmla="*/ 2178843 w 2890469"/>
                    <a:gd name="connsiteY107" fmla="*/ 727193 h 1737313"/>
                    <a:gd name="connsiteX108" fmla="*/ 2201068 w 2890469"/>
                    <a:gd name="connsiteY108" fmla="*/ 714493 h 1737313"/>
                    <a:gd name="connsiteX109" fmla="*/ 2248693 w 2890469"/>
                    <a:gd name="connsiteY109" fmla="*/ 758943 h 1737313"/>
                    <a:gd name="connsiteX110" fmla="*/ 2283618 w 2890469"/>
                    <a:gd name="connsiteY110" fmla="*/ 784343 h 1737313"/>
                    <a:gd name="connsiteX111" fmla="*/ 2309018 w 2890469"/>
                    <a:gd name="connsiteY111" fmla="*/ 809743 h 1737313"/>
                    <a:gd name="connsiteX112" fmla="*/ 2359818 w 2890469"/>
                    <a:gd name="connsiteY112" fmla="*/ 822443 h 1737313"/>
                    <a:gd name="connsiteX113" fmla="*/ 2401093 w 2890469"/>
                    <a:gd name="connsiteY113" fmla="*/ 847843 h 1737313"/>
                    <a:gd name="connsiteX114" fmla="*/ 2448718 w 2890469"/>
                    <a:gd name="connsiteY114" fmla="*/ 879593 h 1737313"/>
                    <a:gd name="connsiteX115" fmla="*/ 2509043 w 2890469"/>
                    <a:gd name="connsiteY115" fmla="*/ 901818 h 1737313"/>
                    <a:gd name="connsiteX116" fmla="*/ 2566193 w 2890469"/>
                    <a:gd name="connsiteY116" fmla="*/ 917693 h 1737313"/>
                    <a:gd name="connsiteX117" fmla="*/ 2613818 w 2890469"/>
                    <a:gd name="connsiteY117" fmla="*/ 927218 h 1737313"/>
                    <a:gd name="connsiteX118" fmla="*/ 2651918 w 2890469"/>
                    <a:gd name="connsiteY118" fmla="*/ 958968 h 1737313"/>
                    <a:gd name="connsiteX119" fmla="*/ 2683668 w 2890469"/>
                    <a:gd name="connsiteY119" fmla="*/ 990718 h 1737313"/>
                    <a:gd name="connsiteX120" fmla="*/ 2709068 w 2890469"/>
                    <a:gd name="connsiteY120" fmla="*/ 1035168 h 1737313"/>
                    <a:gd name="connsiteX121" fmla="*/ 2734468 w 2890469"/>
                    <a:gd name="connsiteY121" fmla="*/ 1073268 h 1737313"/>
                    <a:gd name="connsiteX122" fmla="*/ 2756693 w 2890469"/>
                    <a:gd name="connsiteY122" fmla="*/ 1117718 h 1737313"/>
                    <a:gd name="connsiteX123" fmla="*/ 2778918 w 2890469"/>
                    <a:gd name="connsiteY123" fmla="*/ 1178043 h 1737313"/>
                    <a:gd name="connsiteX124" fmla="*/ 2794793 w 2890469"/>
                    <a:gd name="connsiteY124" fmla="*/ 1228843 h 1737313"/>
                    <a:gd name="connsiteX125" fmla="*/ 2807493 w 2890469"/>
                    <a:gd name="connsiteY125" fmla="*/ 1273293 h 1737313"/>
                    <a:gd name="connsiteX126" fmla="*/ 2820193 w 2890469"/>
                    <a:gd name="connsiteY126" fmla="*/ 1343143 h 1737313"/>
                    <a:gd name="connsiteX127" fmla="*/ 2836068 w 2890469"/>
                    <a:gd name="connsiteY127" fmla="*/ 1390768 h 1737313"/>
                    <a:gd name="connsiteX128" fmla="*/ 2842418 w 2890469"/>
                    <a:gd name="connsiteY128" fmla="*/ 1466968 h 1737313"/>
                    <a:gd name="connsiteX129" fmla="*/ 2855118 w 2890469"/>
                    <a:gd name="connsiteY129" fmla="*/ 1533643 h 1737313"/>
                    <a:gd name="connsiteX130" fmla="*/ 2864643 w 2890469"/>
                    <a:gd name="connsiteY130" fmla="*/ 1597143 h 1737313"/>
                    <a:gd name="connsiteX131" fmla="*/ 2880518 w 2890469"/>
                    <a:gd name="connsiteY131" fmla="*/ 1644768 h 1737313"/>
                    <a:gd name="connsiteX132" fmla="*/ 2890043 w 2890469"/>
                    <a:gd name="connsiteY132" fmla="*/ 1686043 h 1737313"/>
                    <a:gd name="connsiteX133" fmla="*/ 2817018 w 2890469"/>
                    <a:gd name="connsiteY133" fmla="*/ 1736843 h 1737313"/>
                    <a:gd name="connsiteX134" fmla="*/ 2572543 w 2890469"/>
                    <a:gd name="connsiteY134" fmla="*/ 1727318 h 1737313"/>
                    <a:gd name="connsiteX0" fmla="*/ 2572543 w 2890469"/>
                    <a:gd name="connsiteY0" fmla="*/ 1727318 h 1808187"/>
                    <a:gd name="connsiteX1" fmla="*/ 1607343 w 2890469"/>
                    <a:gd name="connsiteY1" fmla="*/ 1717793 h 1808187"/>
                    <a:gd name="connsiteX2" fmla="*/ 988965 w 2890469"/>
                    <a:gd name="connsiteY2" fmla="*/ 1808187 h 1808187"/>
                    <a:gd name="connsiteX3" fmla="*/ 775493 w 2890469"/>
                    <a:gd name="connsiteY3" fmla="*/ 1708268 h 1808187"/>
                    <a:gd name="connsiteX4" fmla="*/ 721518 w 2890469"/>
                    <a:gd name="connsiteY4" fmla="*/ 1708268 h 1808187"/>
                    <a:gd name="connsiteX5" fmla="*/ 715168 w 2890469"/>
                    <a:gd name="connsiteY5" fmla="*/ 1647943 h 1808187"/>
                    <a:gd name="connsiteX6" fmla="*/ 711993 w 2890469"/>
                    <a:gd name="connsiteY6" fmla="*/ 1581268 h 1808187"/>
                    <a:gd name="connsiteX7" fmla="*/ 711993 w 2890469"/>
                    <a:gd name="connsiteY7" fmla="*/ 1527293 h 1808187"/>
                    <a:gd name="connsiteX8" fmla="*/ 711993 w 2890469"/>
                    <a:gd name="connsiteY8" fmla="*/ 1479668 h 1808187"/>
                    <a:gd name="connsiteX9" fmla="*/ 705643 w 2890469"/>
                    <a:gd name="connsiteY9" fmla="*/ 1422518 h 1808187"/>
                    <a:gd name="connsiteX10" fmla="*/ 683418 w 2890469"/>
                    <a:gd name="connsiteY10" fmla="*/ 1371718 h 1808187"/>
                    <a:gd name="connsiteX11" fmla="*/ 648493 w 2890469"/>
                    <a:gd name="connsiteY11" fmla="*/ 1346318 h 1808187"/>
                    <a:gd name="connsiteX12" fmla="*/ 607218 w 2890469"/>
                    <a:gd name="connsiteY12" fmla="*/ 1333618 h 1808187"/>
                    <a:gd name="connsiteX13" fmla="*/ 559593 w 2890469"/>
                    <a:gd name="connsiteY13" fmla="*/ 1327268 h 1808187"/>
                    <a:gd name="connsiteX14" fmla="*/ 515143 w 2890469"/>
                    <a:gd name="connsiteY14" fmla="*/ 1311393 h 1808187"/>
                    <a:gd name="connsiteX15" fmla="*/ 470693 w 2890469"/>
                    <a:gd name="connsiteY15" fmla="*/ 1301868 h 1808187"/>
                    <a:gd name="connsiteX16" fmla="*/ 429418 w 2890469"/>
                    <a:gd name="connsiteY16" fmla="*/ 1295518 h 1808187"/>
                    <a:gd name="connsiteX17" fmla="*/ 388143 w 2890469"/>
                    <a:gd name="connsiteY17" fmla="*/ 1257418 h 1808187"/>
                    <a:gd name="connsiteX18" fmla="*/ 359568 w 2890469"/>
                    <a:gd name="connsiteY18" fmla="*/ 1232018 h 1808187"/>
                    <a:gd name="connsiteX19" fmla="*/ 318293 w 2890469"/>
                    <a:gd name="connsiteY19" fmla="*/ 1222493 h 1808187"/>
                    <a:gd name="connsiteX20" fmla="*/ 264318 w 2890469"/>
                    <a:gd name="connsiteY20" fmla="*/ 1216143 h 1808187"/>
                    <a:gd name="connsiteX21" fmla="*/ 210343 w 2890469"/>
                    <a:gd name="connsiteY21" fmla="*/ 1200268 h 1808187"/>
                    <a:gd name="connsiteX22" fmla="*/ 172243 w 2890469"/>
                    <a:gd name="connsiteY22" fmla="*/ 1174868 h 1808187"/>
                    <a:gd name="connsiteX23" fmla="*/ 121443 w 2890469"/>
                    <a:gd name="connsiteY23" fmla="*/ 1139943 h 1808187"/>
                    <a:gd name="connsiteX24" fmla="*/ 89693 w 2890469"/>
                    <a:gd name="connsiteY24" fmla="*/ 1101843 h 1808187"/>
                    <a:gd name="connsiteX25" fmla="*/ 64293 w 2890469"/>
                    <a:gd name="connsiteY25" fmla="*/ 1063743 h 1808187"/>
                    <a:gd name="connsiteX26" fmla="*/ 42068 w 2890469"/>
                    <a:gd name="connsiteY26" fmla="*/ 1025643 h 1808187"/>
                    <a:gd name="connsiteX27" fmla="*/ 26193 w 2890469"/>
                    <a:gd name="connsiteY27" fmla="*/ 990718 h 1808187"/>
                    <a:gd name="connsiteX28" fmla="*/ 7143 w 2890469"/>
                    <a:gd name="connsiteY28" fmla="*/ 955793 h 1808187"/>
                    <a:gd name="connsiteX29" fmla="*/ 793 w 2890469"/>
                    <a:gd name="connsiteY29" fmla="*/ 911343 h 1808187"/>
                    <a:gd name="connsiteX30" fmla="*/ 793 w 2890469"/>
                    <a:gd name="connsiteY30" fmla="*/ 863718 h 1808187"/>
                    <a:gd name="connsiteX31" fmla="*/ 7143 w 2890469"/>
                    <a:gd name="connsiteY31" fmla="*/ 803393 h 1808187"/>
                    <a:gd name="connsiteX32" fmla="*/ 13493 w 2890469"/>
                    <a:gd name="connsiteY32" fmla="*/ 717668 h 1808187"/>
                    <a:gd name="connsiteX33" fmla="*/ 16668 w 2890469"/>
                    <a:gd name="connsiteY33" fmla="*/ 638293 h 1808187"/>
                    <a:gd name="connsiteX34" fmla="*/ 29368 w 2890469"/>
                    <a:gd name="connsiteY34" fmla="*/ 543043 h 1808187"/>
                    <a:gd name="connsiteX35" fmla="*/ 29368 w 2890469"/>
                    <a:gd name="connsiteY35" fmla="*/ 479543 h 1808187"/>
                    <a:gd name="connsiteX36" fmla="*/ 42068 w 2890469"/>
                    <a:gd name="connsiteY36" fmla="*/ 406518 h 1808187"/>
                    <a:gd name="connsiteX37" fmla="*/ 48418 w 2890469"/>
                    <a:gd name="connsiteY37" fmla="*/ 355718 h 1808187"/>
                    <a:gd name="connsiteX38" fmla="*/ 67468 w 2890469"/>
                    <a:gd name="connsiteY38" fmla="*/ 301743 h 1808187"/>
                    <a:gd name="connsiteX39" fmla="*/ 67468 w 2890469"/>
                    <a:gd name="connsiteY39" fmla="*/ 260468 h 1808187"/>
                    <a:gd name="connsiteX40" fmla="*/ 64293 w 2890469"/>
                    <a:gd name="connsiteY40" fmla="*/ 203318 h 1808187"/>
                    <a:gd name="connsiteX41" fmla="*/ 70643 w 2890469"/>
                    <a:gd name="connsiteY41" fmla="*/ 165218 h 1808187"/>
                    <a:gd name="connsiteX42" fmla="*/ 73818 w 2890469"/>
                    <a:gd name="connsiteY42" fmla="*/ 133468 h 1808187"/>
                    <a:gd name="connsiteX43" fmla="*/ 76993 w 2890469"/>
                    <a:gd name="connsiteY43" fmla="*/ 82668 h 1808187"/>
                    <a:gd name="connsiteX44" fmla="*/ 76993 w 2890469"/>
                    <a:gd name="connsiteY44" fmla="*/ 47743 h 1808187"/>
                    <a:gd name="connsiteX45" fmla="*/ 76993 w 2890469"/>
                    <a:gd name="connsiteY45" fmla="*/ 12818 h 1808187"/>
                    <a:gd name="connsiteX46" fmla="*/ 89693 w 2890469"/>
                    <a:gd name="connsiteY46" fmla="*/ 118 h 1808187"/>
                    <a:gd name="connsiteX47" fmla="*/ 156368 w 2890469"/>
                    <a:gd name="connsiteY47" fmla="*/ 6468 h 1808187"/>
                    <a:gd name="connsiteX48" fmla="*/ 207168 w 2890469"/>
                    <a:gd name="connsiteY48" fmla="*/ 6468 h 1808187"/>
                    <a:gd name="connsiteX49" fmla="*/ 327818 w 2890469"/>
                    <a:gd name="connsiteY49" fmla="*/ 9643 h 1808187"/>
                    <a:gd name="connsiteX50" fmla="*/ 400843 w 2890469"/>
                    <a:gd name="connsiteY50" fmla="*/ 9643 h 1808187"/>
                    <a:gd name="connsiteX51" fmla="*/ 515143 w 2890469"/>
                    <a:gd name="connsiteY51" fmla="*/ 12818 h 1808187"/>
                    <a:gd name="connsiteX52" fmla="*/ 581818 w 2890469"/>
                    <a:gd name="connsiteY52" fmla="*/ 19168 h 1808187"/>
                    <a:gd name="connsiteX53" fmla="*/ 632618 w 2890469"/>
                    <a:gd name="connsiteY53" fmla="*/ 25518 h 1808187"/>
                    <a:gd name="connsiteX54" fmla="*/ 670718 w 2890469"/>
                    <a:gd name="connsiteY54" fmla="*/ 35043 h 1808187"/>
                    <a:gd name="connsiteX55" fmla="*/ 696118 w 2890469"/>
                    <a:gd name="connsiteY55" fmla="*/ 50918 h 1808187"/>
                    <a:gd name="connsiteX56" fmla="*/ 702468 w 2890469"/>
                    <a:gd name="connsiteY56" fmla="*/ 66793 h 1808187"/>
                    <a:gd name="connsiteX57" fmla="*/ 702468 w 2890469"/>
                    <a:gd name="connsiteY57" fmla="*/ 101718 h 1808187"/>
                    <a:gd name="connsiteX58" fmla="*/ 699293 w 2890469"/>
                    <a:gd name="connsiteY58" fmla="*/ 133468 h 1808187"/>
                    <a:gd name="connsiteX59" fmla="*/ 689768 w 2890469"/>
                    <a:gd name="connsiteY59" fmla="*/ 190618 h 1808187"/>
                    <a:gd name="connsiteX60" fmla="*/ 683418 w 2890469"/>
                    <a:gd name="connsiteY60" fmla="*/ 241418 h 1808187"/>
                    <a:gd name="connsiteX61" fmla="*/ 680243 w 2890469"/>
                    <a:gd name="connsiteY61" fmla="*/ 289043 h 1808187"/>
                    <a:gd name="connsiteX62" fmla="*/ 670718 w 2890469"/>
                    <a:gd name="connsiteY62" fmla="*/ 339843 h 1808187"/>
                    <a:gd name="connsiteX63" fmla="*/ 658018 w 2890469"/>
                    <a:gd name="connsiteY63" fmla="*/ 384293 h 1808187"/>
                    <a:gd name="connsiteX64" fmla="*/ 651668 w 2890469"/>
                    <a:gd name="connsiteY64" fmla="*/ 428743 h 1808187"/>
                    <a:gd name="connsiteX65" fmla="*/ 651668 w 2890469"/>
                    <a:gd name="connsiteY65" fmla="*/ 470018 h 1808187"/>
                    <a:gd name="connsiteX66" fmla="*/ 654843 w 2890469"/>
                    <a:gd name="connsiteY66" fmla="*/ 485893 h 1808187"/>
                    <a:gd name="connsiteX67" fmla="*/ 645318 w 2890469"/>
                    <a:gd name="connsiteY67" fmla="*/ 530343 h 1808187"/>
                    <a:gd name="connsiteX68" fmla="*/ 645318 w 2890469"/>
                    <a:gd name="connsiteY68" fmla="*/ 571618 h 1808187"/>
                    <a:gd name="connsiteX69" fmla="*/ 654843 w 2890469"/>
                    <a:gd name="connsiteY69" fmla="*/ 606543 h 1808187"/>
                    <a:gd name="connsiteX70" fmla="*/ 661193 w 2890469"/>
                    <a:gd name="connsiteY70" fmla="*/ 641468 h 1808187"/>
                    <a:gd name="connsiteX71" fmla="*/ 677068 w 2890469"/>
                    <a:gd name="connsiteY71" fmla="*/ 660518 h 1808187"/>
                    <a:gd name="connsiteX72" fmla="*/ 711993 w 2890469"/>
                    <a:gd name="connsiteY72" fmla="*/ 657343 h 1808187"/>
                    <a:gd name="connsiteX73" fmla="*/ 737393 w 2890469"/>
                    <a:gd name="connsiteY73" fmla="*/ 647818 h 1808187"/>
                    <a:gd name="connsiteX74" fmla="*/ 762793 w 2890469"/>
                    <a:gd name="connsiteY74" fmla="*/ 666868 h 1808187"/>
                    <a:gd name="connsiteX75" fmla="*/ 797718 w 2890469"/>
                    <a:gd name="connsiteY75" fmla="*/ 692268 h 1808187"/>
                    <a:gd name="connsiteX76" fmla="*/ 823118 w 2890469"/>
                    <a:gd name="connsiteY76" fmla="*/ 708143 h 1808187"/>
                    <a:gd name="connsiteX77" fmla="*/ 870743 w 2890469"/>
                    <a:gd name="connsiteY77" fmla="*/ 720843 h 1808187"/>
                    <a:gd name="connsiteX78" fmla="*/ 912018 w 2890469"/>
                    <a:gd name="connsiteY78" fmla="*/ 717668 h 1808187"/>
                    <a:gd name="connsiteX79" fmla="*/ 950118 w 2890469"/>
                    <a:gd name="connsiteY79" fmla="*/ 714493 h 1808187"/>
                    <a:gd name="connsiteX80" fmla="*/ 988218 w 2890469"/>
                    <a:gd name="connsiteY80" fmla="*/ 717668 h 1808187"/>
                    <a:gd name="connsiteX81" fmla="*/ 1029493 w 2890469"/>
                    <a:gd name="connsiteY81" fmla="*/ 730368 h 1808187"/>
                    <a:gd name="connsiteX82" fmla="*/ 1080293 w 2890469"/>
                    <a:gd name="connsiteY82" fmla="*/ 733543 h 1808187"/>
                    <a:gd name="connsiteX83" fmla="*/ 1127918 w 2890469"/>
                    <a:gd name="connsiteY83" fmla="*/ 733543 h 1808187"/>
                    <a:gd name="connsiteX84" fmla="*/ 1175543 w 2890469"/>
                    <a:gd name="connsiteY84" fmla="*/ 730368 h 1808187"/>
                    <a:gd name="connsiteX85" fmla="*/ 1213643 w 2890469"/>
                    <a:gd name="connsiteY85" fmla="*/ 717668 h 1808187"/>
                    <a:gd name="connsiteX86" fmla="*/ 1235868 w 2890469"/>
                    <a:gd name="connsiteY86" fmla="*/ 714493 h 1808187"/>
                    <a:gd name="connsiteX87" fmla="*/ 1264443 w 2890469"/>
                    <a:gd name="connsiteY87" fmla="*/ 682743 h 1808187"/>
                    <a:gd name="connsiteX88" fmla="*/ 1302543 w 2890469"/>
                    <a:gd name="connsiteY88" fmla="*/ 784343 h 1808187"/>
                    <a:gd name="connsiteX89" fmla="*/ 1324768 w 2890469"/>
                    <a:gd name="connsiteY89" fmla="*/ 835143 h 1808187"/>
                    <a:gd name="connsiteX90" fmla="*/ 1350168 w 2890469"/>
                    <a:gd name="connsiteY90" fmla="*/ 879593 h 1808187"/>
                    <a:gd name="connsiteX91" fmla="*/ 1381918 w 2890469"/>
                    <a:gd name="connsiteY91" fmla="*/ 930393 h 1808187"/>
                    <a:gd name="connsiteX92" fmla="*/ 1420018 w 2890469"/>
                    <a:gd name="connsiteY92" fmla="*/ 990718 h 1808187"/>
                    <a:gd name="connsiteX93" fmla="*/ 1464468 w 2890469"/>
                    <a:gd name="connsiteY93" fmla="*/ 1051043 h 1808187"/>
                    <a:gd name="connsiteX94" fmla="*/ 1505743 w 2890469"/>
                    <a:gd name="connsiteY94" fmla="*/ 1108193 h 1808187"/>
                    <a:gd name="connsiteX95" fmla="*/ 1613693 w 2890469"/>
                    <a:gd name="connsiteY95" fmla="*/ 1260593 h 1808187"/>
                    <a:gd name="connsiteX96" fmla="*/ 1696243 w 2890469"/>
                    <a:gd name="connsiteY96" fmla="*/ 1387593 h 1808187"/>
                    <a:gd name="connsiteX97" fmla="*/ 1750218 w 2890469"/>
                    <a:gd name="connsiteY97" fmla="*/ 1460618 h 1808187"/>
                    <a:gd name="connsiteX98" fmla="*/ 1829593 w 2890469"/>
                    <a:gd name="connsiteY98" fmla="*/ 1355843 h 1808187"/>
                    <a:gd name="connsiteX99" fmla="*/ 1870868 w 2890469"/>
                    <a:gd name="connsiteY99" fmla="*/ 1276468 h 1808187"/>
                    <a:gd name="connsiteX100" fmla="*/ 1902618 w 2890469"/>
                    <a:gd name="connsiteY100" fmla="*/ 1219318 h 1808187"/>
                    <a:gd name="connsiteX101" fmla="*/ 1928018 w 2890469"/>
                    <a:gd name="connsiteY101" fmla="*/ 1162168 h 1808187"/>
                    <a:gd name="connsiteX102" fmla="*/ 1972468 w 2890469"/>
                    <a:gd name="connsiteY102" fmla="*/ 1092318 h 1808187"/>
                    <a:gd name="connsiteX103" fmla="*/ 2001043 w 2890469"/>
                    <a:gd name="connsiteY103" fmla="*/ 1031993 h 1808187"/>
                    <a:gd name="connsiteX104" fmla="*/ 2039143 w 2890469"/>
                    <a:gd name="connsiteY104" fmla="*/ 958968 h 1808187"/>
                    <a:gd name="connsiteX105" fmla="*/ 2067718 w 2890469"/>
                    <a:gd name="connsiteY105" fmla="*/ 911343 h 1808187"/>
                    <a:gd name="connsiteX106" fmla="*/ 2115343 w 2890469"/>
                    <a:gd name="connsiteY106" fmla="*/ 819268 h 1808187"/>
                    <a:gd name="connsiteX107" fmla="*/ 2178843 w 2890469"/>
                    <a:gd name="connsiteY107" fmla="*/ 727193 h 1808187"/>
                    <a:gd name="connsiteX108" fmla="*/ 2201068 w 2890469"/>
                    <a:gd name="connsiteY108" fmla="*/ 714493 h 1808187"/>
                    <a:gd name="connsiteX109" fmla="*/ 2248693 w 2890469"/>
                    <a:gd name="connsiteY109" fmla="*/ 758943 h 1808187"/>
                    <a:gd name="connsiteX110" fmla="*/ 2283618 w 2890469"/>
                    <a:gd name="connsiteY110" fmla="*/ 784343 h 1808187"/>
                    <a:gd name="connsiteX111" fmla="*/ 2309018 w 2890469"/>
                    <a:gd name="connsiteY111" fmla="*/ 809743 h 1808187"/>
                    <a:gd name="connsiteX112" fmla="*/ 2359818 w 2890469"/>
                    <a:gd name="connsiteY112" fmla="*/ 822443 h 1808187"/>
                    <a:gd name="connsiteX113" fmla="*/ 2401093 w 2890469"/>
                    <a:gd name="connsiteY113" fmla="*/ 847843 h 1808187"/>
                    <a:gd name="connsiteX114" fmla="*/ 2448718 w 2890469"/>
                    <a:gd name="connsiteY114" fmla="*/ 879593 h 1808187"/>
                    <a:gd name="connsiteX115" fmla="*/ 2509043 w 2890469"/>
                    <a:gd name="connsiteY115" fmla="*/ 901818 h 1808187"/>
                    <a:gd name="connsiteX116" fmla="*/ 2566193 w 2890469"/>
                    <a:gd name="connsiteY116" fmla="*/ 917693 h 1808187"/>
                    <a:gd name="connsiteX117" fmla="*/ 2613818 w 2890469"/>
                    <a:gd name="connsiteY117" fmla="*/ 927218 h 1808187"/>
                    <a:gd name="connsiteX118" fmla="*/ 2651918 w 2890469"/>
                    <a:gd name="connsiteY118" fmla="*/ 958968 h 1808187"/>
                    <a:gd name="connsiteX119" fmla="*/ 2683668 w 2890469"/>
                    <a:gd name="connsiteY119" fmla="*/ 990718 h 1808187"/>
                    <a:gd name="connsiteX120" fmla="*/ 2709068 w 2890469"/>
                    <a:gd name="connsiteY120" fmla="*/ 1035168 h 1808187"/>
                    <a:gd name="connsiteX121" fmla="*/ 2734468 w 2890469"/>
                    <a:gd name="connsiteY121" fmla="*/ 1073268 h 1808187"/>
                    <a:gd name="connsiteX122" fmla="*/ 2756693 w 2890469"/>
                    <a:gd name="connsiteY122" fmla="*/ 1117718 h 1808187"/>
                    <a:gd name="connsiteX123" fmla="*/ 2778918 w 2890469"/>
                    <a:gd name="connsiteY123" fmla="*/ 1178043 h 1808187"/>
                    <a:gd name="connsiteX124" fmla="*/ 2794793 w 2890469"/>
                    <a:gd name="connsiteY124" fmla="*/ 1228843 h 1808187"/>
                    <a:gd name="connsiteX125" fmla="*/ 2807493 w 2890469"/>
                    <a:gd name="connsiteY125" fmla="*/ 1273293 h 1808187"/>
                    <a:gd name="connsiteX126" fmla="*/ 2820193 w 2890469"/>
                    <a:gd name="connsiteY126" fmla="*/ 1343143 h 1808187"/>
                    <a:gd name="connsiteX127" fmla="*/ 2836068 w 2890469"/>
                    <a:gd name="connsiteY127" fmla="*/ 1390768 h 1808187"/>
                    <a:gd name="connsiteX128" fmla="*/ 2842418 w 2890469"/>
                    <a:gd name="connsiteY128" fmla="*/ 1466968 h 1808187"/>
                    <a:gd name="connsiteX129" fmla="*/ 2855118 w 2890469"/>
                    <a:gd name="connsiteY129" fmla="*/ 1533643 h 1808187"/>
                    <a:gd name="connsiteX130" fmla="*/ 2864643 w 2890469"/>
                    <a:gd name="connsiteY130" fmla="*/ 1597143 h 1808187"/>
                    <a:gd name="connsiteX131" fmla="*/ 2880518 w 2890469"/>
                    <a:gd name="connsiteY131" fmla="*/ 1644768 h 1808187"/>
                    <a:gd name="connsiteX132" fmla="*/ 2890043 w 2890469"/>
                    <a:gd name="connsiteY132" fmla="*/ 1686043 h 1808187"/>
                    <a:gd name="connsiteX133" fmla="*/ 2817018 w 2890469"/>
                    <a:gd name="connsiteY133" fmla="*/ 1736843 h 1808187"/>
                    <a:gd name="connsiteX134" fmla="*/ 2572543 w 2890469"/>
                    <a:gd name="connsiteY134" fmla="*/ 1727318 h 1808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</a:cxnLst>
                  <a:rect l="l" t="t" r="r" b="b"/>
                  <a:pathLst>
                    <a:path w="2890469" h="1808187">
                      <a:moveTo>
                        <a:pt x="2572543" y="1727318"/>
                      </a:moveTo>
                      <a:lnTo>
                        <a:pt x="1607343" y="1717793"/>
                      </a:lnTo>
                      <a:lnTo>
                        <a:pt x="988965" y="1808187"/>
                      </a:lnTo>
                      <a:lnTo>
                        <a:pt x="775493" y="1708268"/>
                      </a:lnTo>
                      <a:cubicBezTo>
                        <a:pt x="733160" y="1708797"/>
                        <a:pt x="731572" y="1718322"/>
                        <a:pt x="721518" y="1708268"/>
                      </a:cubicBezTo>
                      <a:cubicBezTo>
                        <a:pt x="711464" y="1698214"/>
                        <a:pt x="716755" y="1669110"/>
                        <a:pt x="715168" y="1647943"/>
                      </a:cubicBezTo>
                      <a:cubicBezTo>
                        <a:pt x="713581" y="1626776"/>
                        <a:pt x="712522" y="1601376"/>
                        <a:pt x="711993" y="1581268"/>
                      </a:cubicBezTo>
                      <a:cubicBezTo>
                        <a:pt x="711464" y="1561160"/>
                        <a:pt x="711993" y="1527293"/>
                        <a:pt x="711993" y="1527293"/>
                      </a:cubicBezTo>
                      <a:cubicBezTo>
                        <a:pt x="711993" y="1510360"/>
                        <a:pt x="713051" y="1497130"/>
                        <a:pt x="711993" y="1479668"/>
                      </a:cubicBezTo>
                      <a:cubicBezTo>
                        <a:pt x="710935" y="1462206"/>
                        <a:pt x="710405" y="1440510"/>
                        <a:pt x="705643" y="1422518"/>
                      </a:cubicBezTo>
                      <a:cubicBezTo>
                        <a:pt x="700880" y="1404526"/>
                        <a:pt x="692943" y="1384418"/>
                        <a:pt x="683418" y="1371718"/>
                      </a:cubicBezTo>
                      <a:cubicBezTo>
                        <a:pt x="673893" y="1359018"/>
                        <a:pt x="661193" y="1352668"/>
                        <a:pt x="648493" y="1346318"/>
                      </a:cubicBezTo>
                      <a:cubicBezTo>
                        <a:pt x="635793" y="1339968"/>
                        <a:pt x="622035" y="1336793"/>
                        <a:pt x="607218" y="1333618"/>
                      </a:cubicBezTo>
                      <a:cubicBezTo>
                        <a:pt x="592401" y="1330443"/>
                        <a:pt x="574939" y="1330972"/>
                        <a:pt x="559593" y="1327268"/>
                      </a:cubicBezTo>
                      <a:cubicBezTo>
                        <a:pt x="544247" y="1323564"/>
                        <a:pt x="529960" y="1315626"/>
                        <a:pt x="515143" y="1311393"/>
                      </a:cubicBezTo>
                      <a:cubicBezTo>
                        <a:pt x="500326" y="1307160"/>
                        <a:pt x="484980" y="1304514"/>
                        <a:pt x="470693" y="1301868"/>
                      </a:cubicBezTo>
                      <a:cubicBezTo>
                        <a:pt x="456406" y="1299222"/>
                        <a:pt x="443176" y="1302926"/>
                        <a:pt x="429418" y="1295518"/>
                      </a:cubicBezTo>
                      <a:cubicBezTo>
                        <a:pt x="415660" y="1288110"/>
                        <a:pt x="399785" y="1268001"/>
                        <a:pt x="388143" y="1257418"/>
                      </a:cubicBezTo>
                      <a:cubicBezTo>
                        <a:pt x="376501" y="1246835"/>
                        <a:pt x="371210" y="1237839"/>
                        <a:pt x="359568" y="1232018"/>
                      </a:cubicBezTo>
                      <a:cubicBezTo>
                        <a:pt x="347926" y="1226197"/>
                        <a:pt x="334168" y="1225139"/>
                        <a:pt x="318293" y="1222493"/>
                      </a:cubicBezTo>
                      <a:cubicBezTo>
                        <a:pt x="302418" y="1219847"/>
                        <a:pt x="282310" y="1219847"/>
                        <a:pt x="264318" y="1216143"/>
                      </a:cubicBezTo>
                      <a:cubicBezTo>
                        <a:pt x="246326" y="1212439"/>
                        <a:pt x="225689" y="1207147"/>
                        <a:pt x="210343" y="1200268"/>
                      </a:cubicBezTo>
                      <a:cubicBezTo>
                        <a:pt x="194997" y="1193389"/>
                        <a:pt x="172243" y="1174868"/>
                        <a:pt x="172243" y="1174868"/>
                      </a:cubicBezTo>
                      <a:cubicBezTo>
                        <a:pt x="157426" y="1164814"/>
                        <a:pt x="135201" y="1152114"/>
                        <a:pt x="121443" y="1139943"/>
                      </a:cubicBezTo>
                      <a:cubicBezTo>
                        <a:pt x="107685" y="1127772"/>
                        <a:pt x="99218" y="1114543"/>
                        <a:pt x="89693" y="1101843"/>
                      </a:cubicBezTo>
                      <a:cubicBezTo>
                        <a:pt x="80168" y="1089143"/>
                        <a:pt x="72230" y="1076443"/>
                        <a:pt x="64293" y="1063743"/>
                      </a:cubicBezTo>
                      <a:cubicBezTo>
                        <a:pt x="56356" y="1051043"/>
                        <a:pt x="48418" y="1037814"/>
                        <a:pt x="42068" y="1025643"/>
                      </a:cubicBezTo>
                      <a:cubicBezTo>
                        <a:pt x="35718" y="1013472"/>
                        <a:pt x="32014" y="1002360"/>
                        <a:pt x="26193" y="990718"/>
                      </a:cubicBezTo>
                      <a:cubicBezTo>
                        <a:pt x="20372" y="979076"/>
                        <a:pt x="11376" y="969022"/>
                        <a:pt x="7143" y="955793"/>
                      </a:cubicBezTo>
                      <a:cubicBezTo>
                        <a:pt x="2910" y="942564"/>
                        <a:pt x="1851" y="926689"/>
                        <a:pt x="793" y="911343"/>
                      </a:cubicBezTo>
                      <a:cubicBezTo>
                        <a:pt x="-265" y="895997"/>
                        <a:pt x="-265" y="881709"/>
                        <a:pt x="793" y="863718"/>
                      </a:cubicBezTo>
                      <a:cubicBezTo>
                        <a:pt x="1851" y="845727"/>
                        <a:pt x="5026" y="827735"/>
                        <a:pt x="7143" y="803393"/>
                      </a:cubicBezTo>
                      <a:cubicBezTo>
                        <a:pt x="9260" y="779051"/>
                        <a:pt x="11906" y="745185"/>
                        <a:pt x="13493" y="717668"/>
                      </a:cubicBezTo>
                      <a:cubicBezTo>
                        <a:pt x="15080" y="690151"/>
                        <a:pt x="14022" y="667397"/>
                        <a:pt x="16668" y="638293"/>
                      </a:cubicBezTo>
                      <a:cubicBezTo>
                        <a:pt x="19314" y="609189"/>
                        <a:pt x="27251" y="569501"/>
                        <a:pt x="29368" y="543043"/>
                      </a:cubicBezTo>
                      <a:cubicBezTo>
                        <a:pt x="31485" y="516585"/>
                        <a:pt x="27251" y="502297"/>
                        <a:pt x="29368" y="479543"/>
                      </a:cubicBezTo>
                      <a:cubicBezTo>
                        <a:pt x="31485" y="456789"/>
                        <a:pt x="38893" y="427155"/>
                        <a:pt x="42068" y="406518"/>
                      </a:cubicBezTo>
                      <a:cubicBezTo>
                        <a:pt x="45243" y="385880"/>
                        <a:pt x="44185" y="373180"/>
                        <a:pt x="48418" y="355718"/>
                      </a:cubicBezTo>
                      <a:cubicBezTo>
                        <a:pt x="52651" y="338256"/>
                        <a:pt x="64293" y="317618"/>
                        <a:pt x="67468" y="301743"/>
                      </a:cubicBezTo>
                      <a:cubicBezTo>
                        <a:pt x="70643" y="285868"/>
                        <a:pt x="67997" y="276872"/>
                        <a:pt x="67468" y="260468"/>
                      </a:cubicBezTo>
                      <a:cubicBezTo>
                        <a:pt x="66939" y="244064"/>
                        <a:pt x="63764" y="219193"/>
                        <a:pt x="64293" y="203318"/>
                      </a:cubicBezTo>
                      <a:cubicBezTo>
                        <a:pt x="64822" y="187443"/>
                        <a:pt x="69056" y="176860"/>
                        <a:pt x="70643" y="165218"/>
                      </a:cubicBezTo>
                      <a:cubicBezTo>
                        <a:pt x="72230" y="153576"/>
                        <a:pt x="72760" y="147226"/>
                        <a:pt x="73818" y="133468"/>
                      </a:cubicBezTo>
                      <a:cubicBezTo>
                        <a:pt x="74876" y="119710"/>
                        <a:pt x="76464" y="96955"/>
                        <a:pt x="76993" y="82668"/>
                      </a:cubicBezTo>
                      <a:cubicBezTo>
                        <a:pt x="77522" y="68380"/>
                        <a:pt x="76993" y="47743"/>
                        <a:pt x="76993" y="47743"/>
                      </a:cubicBezTo>
                      <a:cubicBezTo>
                        <a:pt x="76993" y="36101"/>
                        <a:pt x="74876" y="20755"/>
                        <a:pt x="76993" y="12818"/>
                      </a:cubicBezTo>
                      <a:cubicBezTo>
                        <a:pt x="79110" y="4881"/>
                        <a:pt x="76464" y="1176"/>
                        <a:pt x="89693" y="118"/>
                      </a:cubicBezTo>
                      <a:cubicBezTo>
                        <a:pt x="102922" y="-940"/>
                        <a:pt x="136789" y="5410"/>
                        <a:pt x="156368" y="6468"/>
                      </a:cubicBezTo>
                      <a:cubicBezTo>
                        <a:pt x="175947" y="7526"/>
                        <a:pt x="207168" y="6468"/>
                        <a:pt x="207168" y="6468"/>
                      </a:cubicBezTo>
                      <a:lnTo>
                        <a:pt x="327818" y="9643"/>
                      </a:lnTo>
                      <a:cubicBezTo>
                        <a:pt x="360097" y="10172"/>
                        <a:pt x="369622" y="9114"/>
                        <a:pt x="400843" y="9643"/>
                      </a:cubicBezTo>
                      <a:cubicBezTo>
                        <a:pt x="432064" y="10172"/>
                        <a:pt x="484981" y="11231"/>
                        <a:pt x="515143" y="12818"/>
                      </a:cubicBezTo>
                      <a:cubicBezTo>
                        <a:pt x="545305" y="14405"/>
                        <a:pt x="562239" y="17051"/>
                        <a:pt x="581818" y="19168"/>
                      </a:cubicBezTo>
                      <a:cubicBezTo>
                        <a:pt x="601397" y="21285"/>
                        <a:pt x="617801" y="22872"/>
                        <a:pt x="632618" y="25518"/>
                      </a:cubicBezTo>
                      <a:cubicBezTo>
                        <a:pt x="647435" y="28164"/>
                        <a:pt x="660135" y="30810"/>
                        <a:pt x="670718" y="35043"/>
                      </a:cubicBezTo>
                      <a:cubicBezTo>
                        <a:pt x="681301" y="39276"/>
                        <a:pt x="690826" y="45626"/>
                        <a:pt x="696118" y="50918"/>
                      </a:cubicBezTo>
                      <a:cubicBezTo>
                        <a:pt x="701410" y="56210"/>
                        <a:pt x="701410" y="58326"/>
                        <a:pt x="702468" y="66793"/>
                      </a:cubicBezTo>
                      <a:cubicBezTo>
                        <a:pt x="703526" y="75260"/>
                        <a:pt x="702997" y="90606"/>
                        <a:pt x="702468" y="101718"/>
                      </a:cubicBezTo>
                      <a:cubicBezTo>
                        <a:pt x="701939" y="112830"/>
                        <a:pt x="701410" y="118651"/>
                        <a:pt x="699293" y="133468"/>
                      </a:cubicBezTo>
                      <a:cubicBezTo>
                        <a:pt x="697176" y="148285"/>
                        <a:pt x="692414" y="172626"/>
                        <a:pt x="689768" y="190618"/>
                      </a:cubicBezTo>
                      <a:cubicBezTo>
                        <a:pt x="687122" y="208610"/>
                        <a:pt x="685005" y="225014"/>
                        <a:pt x="683418" y="241418"/>
                      </a:cubicBezTo>
                      <a:cubicBezTo>
                        <a:pt x="681831" y="257822"/>
                        <a:pt x="682360" y="272639"/>
                        <a:pt x="680243" y="289043"/>
                      </a:cubicBezTo>
                      <a:cubicBezTo>
                        <a:pt x="678126" y="305447"/>
                        <a:pt x="674422" y="323968"/>
                        <a:pt x="670718" y="339843"/>
                      </a:cubicBezTo>
                      <a:cubicBezTo>
                        <a:pt x="667014" y="355718"/>
                        <a:pt x="661193" y="369476"/>
                        <a:pt x="658018" y="384293"/>
                      </a:cubicBezTo>
                      <a:cubicBezTo>
                        <a:pt x="654843" y="399110"/>
                        <a:pt x="652726" y="414456"/>
                        <a:pt x="651668" y="428743"/>
                      </a:cubicBezTo>
                      <a:cubicBezTo>
                        <a:pt x="650610" y="443030"/>
                        <a:pt x="651139" y="460493"/>
                        <a:pt x="651668" y="470018"/>
                      </a:cubicBezTo>
                      <a:cubicBezTo>
                        <a:pt x="652197" y="479543"/>
                        <a:pt x="655901" y="475839"/>
                        <a:pt x="654843" y="485893"/>
                      </a:cubicBezTo>
                      <a:cubicBezTo>
                        <a:pt x="653785" y="495947"/>
                        <a:pt x="646905" y="516056"/>
                        <a:pt x="645318" y="530343"/>
                      </a:cubicBezTo>
                      <a:cubicBezTo>
                        <a:pt x="643731" y="544630"/>
                        <a:pt x="643731" y="558918"/>
                        <a:pt x="645318" y="571618"/>
                      </a:cubicBezTo>
                      <a:cubicBezTo>
                        <a:pt x="646905" y="584318"/>
                        <a:pt x="652197" y="594901"/>
                        <a:pt x="654843" y="606543"/>
                      </a:cubicBezTo>
                      <a:cubicBezTo>
                        <a:pt x="657489" y="618185"/>
                        <a:pt x="657489" y="632472"/>
                        <a:pt x="661193" y="641468"/>
                      </a:cubicBezTo>
                      <a:cubicBezTo>
                        <a:pt x="664897" y="650464"/>
                        <a:pt x="668601" y="657872"/>
                        <a:pt x="677068" y="660518"/>
                      </a:cubicBezTo>
                      <a:cubicBezTo>
                        <a:pt x="685535" y="663164"/>
                        <a:pt x="701939" y="659460"/>
                        <a:pt x="711993" y="657343"/>
                      </a:cubicBezTo>
                      <a:cubicBezTo>
                        <a:pt x="722047" y="655226"/>
                        <a:pt x="728926" y="646231"/>
                        <a:pt x="737393" y="647818"/>
                      </a:cubicBezTo>
                      <a:cubicBezTo>
                        <a:pt x="745860" y="649405"/>
                        <a:pt x="762793" y="666868"/>
                        <a:pt x="762793" y="666868"/>
                      </a:cubicBezTo>
                      <a:cubicBezTo>
                        <a:pt x="772847" y="674276"/>
                        <a:pt x="787664" y="685389"/>
                        <a:pt x="797718" y="692268"/>
                      </a:cubicBezTo>
                      <a:cubicBezTo>
                        <a:pt x="807772" y="699147"/>
                        <a:pt x="810947" y="703381"/>
                        <a:pt x="823118" y="708143"/>
                      </a:cubicBezTo>
                      <a:cubicBezTo>
                        <a:pt x="835289" y="712905"/>
                        <a:pt x="855926" y="719256"/>
                        <a:pt x="870743" y="720843"/>
                      </a:cubicBezTo>
                      <a:cubicBezTo>
                        <a:pt x="885560" y="722430"/>
                        <a:pt x="912018" y="717668"/>
                        <a:pt x="912018" y="717668"/>
                      </a:cubicBezTo>
                      <a:cubicBezTo>
                        <a:pt x="925247" y="716610"/>
                        <a:pt x="937418" y="714493"/>
                        <a:pt x="950118" y="714493"/>
                      </a:cubicBezTo>
                      <a:cubicBezTo>
                        <a:pt x="962818" y="714493"/>
                        <a:pt x="974989" y="715022"/>
                        <a:pt x="988218" y="717668"/>
                      </a:cubicBezTo>
                      <a:cubicBezTo>
                        <a:pt x="1001447" y="720314"/>
                        <a:pt x="1014147" y="727722"/>
                        <a:pt x="1029493" y="730368"/>
                      </a:cubicBezTo>
                      <a:cubicBezTo>
                        <a:pt x="1044839" y="733014"/>
                        <a:pt x="1063889" y="733014"/>
                        <a:pt x="1080293" y="733543"/>
                      </a:cubicBezTo>
                      <a:cubicBezTo>
                        <a:pt x="1096697" y="734072"/>
                        <a:pt x="1112043" y="734072"/>
                        <a:pt x="1127918" y="733543"/>
                      </a:cubicBezTo>
                      <a:cubicBezTo>
                        <a:pt x="1143793" y="733014"/>
                        <a:pt x="1161256" y="733014"/>
                        <a:pt x="1175543" y="730368"/>
                      </a:cubicBezTo>
                      <a:cubicBezTo>
                        <a:pt x="1189830" y="727722"/>
                        <a:pt x="1203589" y="720314"/>
                        <a:pt x="1213643" y="717668"/>
                      </a:cubicBezTo>
                      <a:cubicBezTo>
                        <a:pt x="1223697" y="715022"/>
                        <a:pt x="1227401" y="720314"/>
                        <a:pt x="1235868" y="714493"/>
                      </a:cubicBezTo>
                      <a:cubicBezTo>
                        <a:pt x="1244335" y="708672"/>
                        <a:pt x="1253330" y="671101"/>
                        <a:pt x="1264443" y="682743"/>
                      </a:cubicBezTo>
                      <a:cubicBezTo>
                        <a:pt x="1275555" y="694385"/>
                        <a:pt x="1292489" y="758943"/>
                        <a:pt x="1302543" y="784343"/>
                      </a:cubicBezTo>
                      <a:cubicBezTo>
                        <a:pt x="1312597" y="809743"/>
                        <a:pt x="1316831" y="819268"/>
                        <a:pt x="1324768" y="835143"/>
                      </a:cubicBezTo>
                      <a:cubicBezTo>
                        <a:pt x="1332705" y="851018"/>
                        <a:pt x="1340643" y="863718"/>
                        <a:pt x="1350168" y="879593"/>
                      </a:cubicBezTo>
                      <a:cubicBezTo>
                        <a:pt x="1359693" y="895468"/>
                        <a:pt x="1381918" y="930393"/>
                        <a:pt x="1381918" y="930393"/>
                      </a:cubicBezTo>
                      <a:cubicBezTo>
                        <a:pt x="1393560" y="948914"/>
                        <a:pt x="1406260" y="970610"/>
                        <a:pt x="1420018" y="990718"/>
                      </a:cubicBezTo>
                      <a:cubicBezTo>
                        <a:pt x="1433776" y="1010826"/>
                        <a:pt x="1450181" y="1031464"/>
                        <a:pt x="1464468" y="1051043"/>
                      </a:cubicBezTo>
                      <a:cubicBezTo>
                        <a:pt x="1478755" y="1070622"/>
                        <a:pt x="1480872" y="1073268"/>
                        <a:pt x="1505743" y="1108193"/>
                      </a:cubicBezTo>
                      <a:cubicBezTo>
                        <a:pt x="1530614" y="1143118"/>
                        <a:pt x="1581943" y="1214026"/>
                        <a:pt x="1613693" y="1260593"/>
                      </a:cubicBezTo>
                      <a:cubicBezTo>
                        <a:pt x="1645443" y="1307160"/>
                        <a:pt x="1673489" y="1354256"/>
                        <a:pt x="1696243" y="1387593"/>
                      </a:cubicBezTo>
                      <a:cubicBezTo>
                        <a:pt x="1718997" y="1420931"/>
                        <a:pt x="1727993" y="1465910"/>
                        <a:pt x="1750218" y="1460618"/>
                      </a:cubicBezTo>
                      <a:cubicBezTo>
                        <a:pt x="1772443" y="1455326"/>
                        <a:pt x="1809485" y="1386535"/>
                        <a:pt x="1829593" y="1355843"/>
                      </a:cubicBezTo>
                      <a:cubicBezTo>
                        <a:pt x="1849701" y="1325151"/>
                        <a:pt x="1858697" y="1299222"/>
                        <a:pt x="1870868" y="1276468"/>
                      </a:cubicBezTo>
                      <a:cubicBezTo>
                        <a:pt x="1883039" y="1253714"/>
                        <a:pt x="1893093" y="1238368"/>
                        <a:pt x="1902618" y="1219318"/>
                      </a:cubicBezTo>
                      <a:cubicBezTo>
                        <a:pt x="1912143" y="1200268"/>
                        <a:pt x="1916376" y="1183335"/>
                        <a:pt x="1928018" y="1162168"/>
                      </a:cubicBezTo>
                      <a:cubicBezTo>
                        <a:pt x="1939660" y="1141001"/>
                        <a:pt x="1960297" y="1114014"/>
                        <a:pt x="1972468" y="1092318"/>
                      </a:cubicBezTo>
                      <a:cubicBezTo>
                        <a:pt x="1984639" y="1070622"/>
                        <a:pt x="1989931" y="1054218"/>
                        <a:pt x="2001043" y="1031993"/>
                      </a:cubicBezTo>
                      <a:cubicBezTo>
                        <a:pt x="2012155" y="1009768"/>
                        <a:pt x="2028031" y="979076"/>
                        <a:pt x="2039143" y="958968"/>
                      </a:cubicBezTo>
                      <a:cubicBezTo>
                        <a:pt x="2050255" y="938860"/>
                        <a:pt x="2055018" y="934626"/>
                        <a:pt x="2067718" y="911343"/>
                      </a:cubicBezTo>
                      <a:cubicBezTo>
                        <a:pt x="2080418" y="888060"/>
                        <a:pt x="2096822" y="849959"/>
                        <a:pt x="2115343" y="819268"/>
                      </a:cubicBezTo>
                      <a:cubicBezTo>
                        <a:pt x="2133864" y="788577"/>
                        <a:pt x="2164556" y="744655"/>
                        <a:pt x="2178843" y="727193"/>
                      </a:cubicBezTo>
                      <a:cubicBezTo>
                        <a:pt x="2193130" y="709731"/>
                        <a:pt x="2189426" y="709201"/>
                        <a:pt x="2201068" y="714493"/>
                      </a:cubicBezTo>
                      <a:cubicBezTo>
                        <a:pt x="2212710" y="719785"/>
                        <a:pt x="2234935" y="747301"/>
                        <a:pt x="2248693" y="758943"/>
                      </a:cubicBezTo>
                      <a:cubicBezTo>
                        <a:pt x="2262451" y="770585"/>
                        <a:pt x="2273564" y="775876"/>
                        <a:pt x="2283618" y="784343"/>
                      </a:cubicBezTo>
                      <a:cubicBezTo>
                        <a:pt x="2293672" y="792810"/>
                        <a:pt x="2296318" y="803393"/>
                        <a:pt x="2309018" y="809743"/>
                      </a:cubicBezTo>
                      <a:cubicBezTo>
                        <a:pt x="2321718" y="816093"/>
                        <a:pt x="2344472" y="816093"/>
                        <a:pt x="2359818" y="822443"/>
                      </a:cubicBezTo>
                      <a:cubicBezTo>
                        <a:pt x="2375164" y="828793"/>
                        <a:pt x="2386276" y="838318"/>
                        <a:pt x="2401093" y="847843"/>
                      </a:cubicBezTo>
                      <a:cubicBezTo>
                        <a:pt x="2415910" y="857368"/>
                        <a:pt x="2430726" y="870597"/>
                        <a:pt x="2448718" y="879593"/>
                      </a:cubicBezTo>
                      <a:cubicBezTo>
                        <a:pt x="2466710" y="888589"/>
                        <a:pt x="2489464" y="895468"/>
                        <a:pt x="2509043" y="901818"/>
                      </a:cubicBezTo>
                      <a:cubicBezTo>
                        <a:pt x="2528622" y="908168"/>
                        <a:pt x="2548731" y="913460"/>
                        <a:pt x="2566193" y="917693"/>
                      </a:cubicBezTo>
                      <a:cubicBezTo>
                        <a:pt x="2583655" y="921926"/>
                        <a:pt x="2599531" y="920339"/>
                        <a:pt x="2613818" y="927218"/>
                      </a:cubicBezTo>
                      <a:cubicBezTo>
                        <a:pt x="2628106" y="934097"/>
                        <a:pt x="2640276" y="948385"/>
                        <a:pt x="2651918" y="958968"/>
                      </a:cubicBezTo>
                      <a:cubicBezTo>
                        <a:pt x="2663560" y="969551"/>
                        <a:pt x="2674143" y="978018"/>
                        <a:pt x="2683668" y="990718"/>
                      </a:cubicBezTo>
                      <a:cubicBezTo>
                        <a:pt x="2693193" y="1003418"/>
                        <a:pt x="2700601" y="1021410"/>
                        <a:pt x="2709068" y="1035168"/>
                      </a:cubicBezTo>
                      <a:cubicBezTo>
                        <a:pt x="2717535" y="1048926"/>
                        <a:pt x="2726531" y="1059510"/>
                        <a:pt x="2734468" y="1073268"/>
                      </a:cubicBezTo>
                      <a:cubicBezTo>
                        <a:pt x="2742406" y="1087026"/>
                        <a:pt x="2749285" y="1100256"/>
                        <a:pt x="2756693" y="1117718"/>
                      </a:cubicBezTo>
                      <a:cubicBezTo>
                        <a:pt x="2764101" y="1135180"/>
                        <a:pt x="2772568" y="1159522"/>
                        <a:pt x="2778918" y="1178043"/>
                      </a:cubicBezTo>
                      <a:cubicBezTo>
                        <a:pt x="2785268" y="1196564"/>
                        <a:pt x="2790031" y="1212968"/>
                        <a:pt x="2794793" y="1228843"/>
                      </a:cubicBezTo>
                      <a:cubicBezTo>
                        <a:pt x="2799555" y="1244718"/>
                        <a:pt x="2803260" y="1254243"/>
                        <a:pt x="2807493" y="1273293"/>
                      </a:cubicBezTo>
                      <a:cubicBezTo>
                        <a:pt x="2811726" y="1292343"/>
                        <a:pt x="2815431" y="1323564"/>
                        <a:pt x="2820193" y="1343143"/>
                      </a:cubicBezTo>
                      <a:cubicBezTo>
                        <a:pt x="2824955" y="1362722"/>
                        <a:pt x="2832364" y="1370130"/>
                        <a:pt x="2836068" y="1390768"/>
                      </a:cubicBezTo>
                      <a:cubicBezTo>
                        <a:pt x="2839772" y="1411406"/>
                        <a:pt x="2839243" y="1443155"/>
                        <a:pt x="2842418" y="1466968"/>
                      </a:cubicBezTo>
                      <a:cubicBezTo>
                        <a:pt x="2845593" y="1490780"/>
                        <a:pt x="2851414" y="1511947"/>
                        <a:pt x="2855118" y="1533643"/>
                      </a:cubicBezTo>
                      <a:cubicBezTo>
                        <a:pt x="2858822" y="1555339"/>
                        <a:pt x="2860410" y="1578622"/>
                        <a:pt x="2864643" y="1597143"/>
                      </a:cubicBezTo>
                      <a:cubicBezTo>
                        <a:pt x="2868876" y="1615664"/>
                        <a:pt x="2876285" y="1629951"/>
                        <a:pt x="2880518" y="1644768"/>
                      </a:cubicBezTo>
                      <a:cubicBezTo>
                        <a:pt x="2884751" y="1659585"/>
                        <a:pt x="2888456" y="1670697"/>
                        <a:pt x="2890043" y="1686043"/>
                      </a:cubicBezTo>
                      <a:cubicBezTo>
                        <a:pt x="2891631" y="1701389"/>
                        <a:pt x="2892689" y="1742135"/>
                        <a:pt x="2817018" y="1736843"/>
                      </a:cubicBezTo>
                      <a:cubicBezTo>
                        <a:pt x="2741347" y="1731551"/>
                        <a:pt x="2714095" y="1737372"/>
                        <a:pt x="2572543" y="172731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 136">
                  <a:extLst>
                    <a:ext uri="{FF2B5EF4-FFF2-40B4-BE49-F238E27FC236}">
                      <a16:creationId xmlns:a16="http://schemas.microsoft.com/office/drawing/2014/main" id="{D00D5D0E-78F6-D24F-98DE-95DD20F3C288}"/>
                    </a:ext>
                  </a:extLst>
                </p:cNvPr>
                <p:cNvSpPr/>
                <p:nvPr/>
              </p:nvSpPr>
              <p:spPr>
                <a:xfrm>
                  <a:off x="5244713" y="2963669"/>
                  <a:ext cx="2274157" cy="1378202"/>
                </a:xfrm>
                <a:custGeom>
                  <a:avLst/>
                  <a:gdLst>
                    <a:gd name="connsiteX0" fmla="*/ 89287 w 2274157"/>
                    <a:gd name="connsiteY0" fmla="*/ 25484 h 1311241"/>
                    <a:gd name="connsiteX1" fmla="*/ 89287 w 2274157"/>
                    <a:gd name="connsiteY1" fmla="*/ 104859 h 1311241"/>
                    <a:gd name="connsiteX2" fmla="*/ 92462 w 2274157"/>
                    <a:gd name="connsiteY2" fmla="*/ 146134 h 1311241"/>
                    <a:gd name="connsiteX3" fmla="*/ 82937 w 2274157"/>
                    <a:gd name="connsiteY3" fmla="*/ 174709 h 1311241"/>
                    <a:gd name="connsiteX4" fmla="*/ 79762 w 2274157"/>
                    <a:gd name="connsiteY4" fmla="*/ 212809 h 1311241"/>
                    <a:gd name="connsiteX5" fmla="*/ 89287 w 2274157"/>
                    <a:gd name="connsiteY5" fmla="*/ 269959 h 1311241"/>
                    <a:gd name="connsiteX6" fmla="*/ 86112 w 2274157"/>
                    <a:gd name="connsiteY6" fmla="*/ 320759 h 1311241"/>
                    <a:gd name="connsiteX7" fmla="*/ 86112 w 2274157"/>
                    <a:gd name="connsiteY7" fmla="*/ 371559 h 1311241"/>
                    <a:gd name="connsiteX8" fmla="*/ 86112 w 2274157"/>
                    <a:gd name="connsiteY8" fmla="*/ 406484 h 1311241"/>
                    <a:gd name="connsiteX9" fmla="*/ 89287 w 2274157"/>
                    <a:gd name="connsiteY9" fmla="*/ 441409 h 1311241"/>
                    <a:gd name="connsiteX10" fmla="*/ 86112 w 2274157"/>
                    <a:gd name="connsiteY10" fmla="*/ 498559 h 1311241"/>
                    <a:gd name="connsiteX11" fmla="*/ 86112 w 2274157"/>
                    <a:gd name="connsiteY11" fmla="*/ 552534 h 1311241"/>
                    <a:gd name="connsiteX12" fmla="*/ 76587 w 2274157"/>
                    <a:gd name="connsiteY12" fmla="*/ 600159 h 1311241"/>
                    <a:gd name="connsiteX13" fmla="*/ 76587 w 2274157"/>
                    <a:gd name="connsiteY13" fmla="*/ 647784 h 1311241"/>
                    <a:gd name="connsiteX14" fmla="*/ 70237 w 2274157"/>
                    <a:gd name="connsiteY14" fmla="*/ 692234 h 1311241"/>
                    <a:gd name="connsiteX15" fmla="*/ 70237 w 2274157"/>
                    <a:gd name="connsiteY15" fmla="*/ 743034 h 1311241"/>
                    <a:gd name="connsiteX16" fmla="*/ 67062 w 2274157"/>
                    <a:gd name="connsiteY16" fmla="*/ 797009 h 1311241"/>
                    <a:gd name="connsiteX17" fmla="*/ 57537 w 2274157"/>
                    <a:gd name="connsiteY17" fmla="*/ 850984 h 1311241"/>
                    <a:gd name="connsiteX18" fmla="*/ 51187 w 2274157"/>
                    <a:gd name="connsiteY18" fmla="*/ 898609 h 1311241"/>
                    <a:gd name="connsiteX19" fmla="*/ 41662 w 2274157"/>
                    <a:gd name="connsiteY19" fmla="*/ 946234 h 1311241"/>
                    <a:gd name="connsiteX20" fmla="*/ 35312 w 2274157"/>
                    <a:gd name="connsiteY20" fmla="*/ 990684 h 1311241"/>
                    <a:gd name="connsiteX21" fmla="*/ 28962 w 2274157"/>
                    <a:gd name="connsiteY21" fmla="*/ 1028784 h 1311241"/>
                    <a:gd name="connsiteX22" fmla="*/ 22612 w 2274157"/>
                    <a:gd name="connsiteY22" fmla="*/ 1066884 h 1311241"/>
                    <a:gd name="connsiteX23" fmla="*/ 13087 w 2274157"/>
                    <a:gd name="connsiteY23" fmla="*/ 1114509 h 1311241"/>
                    <a:gd name="connsiteX24" fmla="*/ 387 w 2274157"/>
                    <a:gd name="connsiteY24" fmla="*/ 1149434 h 1311241"/>
                    <a:gd name="connsiteX25" fmla="*/ 28962 w 2274157"/>
                    <a:gd name="connsiteY25" fmla="*/ 1171659 h 1311241"/>
                    <a:gd name="connsiteX26" fmla="*/ 79762 w 2274157"/>
                    <a:gd name="connsiteY26" fmla="*/ 1190709 h 1311241"/>
                    <a:gd name="connsiteX27" fmla="*/ 127387 w 2274157"/>
                    <a:gd name="connsiteY27" fmla="*/ 1206584 h 1311241"/>
                    <a:gd name="connsiteX28" fmla="*/ 197237 w 2274157"/>
                    <a:gd name="connsiteY28" fmla="*/ 1222459 h 1311241"/>
                    <a:gd name="connsiteX29" fmla="*/ 273437 w 2274157"/>
                    <a:gd name="connsiteY29" fmla="*/ 1241509 h 1311241"/>
                    <a:gd name="connsiteX30" fmla="*/ 346462 w 2274157"/>
                    <a:gd name="connsiteY30" fmla="*/ 1257384 h 1311241"/>
                    <a:gd name="connsiteX31" fmla="*/ 413137 w 2274157"/>
                    <a:gd name="connsiteY31" fmla="*/ 1260559 h 1311241"/>
                    <a:gd name="connsiteX32" fmla="*/ 479812 w 2274157"/>
                    <a:gd name="connsiteY32" fmla="*/ 1276434 h 1311241"/>
                    <a:gd name="connsiteX33" fmla="*/ 552837 w 2274157"/>
                    <a:gd name="connsiteY33" fmla="*/ 1279609 h 1311241"/>
                    <a:gd name="connsiteX34" fmla="*/ 619512 w 2274157"/>
                    <a:gd name="connsiteY34" fmla="*/ 1279609 h 1311241"/>
                    <a:gd name="connsiteX35" fmla="*/ 695712 w 2274157"/>
                    <a:gd name="connsiteY35" fmla="*/ 1279609 h 1311241"/>
                    <a:gd name="connsiteX36" fmla="*/ 762387 w 2274157"/>
                    <a:gd name="connsiteY36" fmla="*/ 1279609 h 1311241"/>
                    <a:gd name="connsiteX37" fmla="*/ 825887 w 2274157"/>
                    <a:gd name="connsiteY37" fmla="*/ 1279609 h 1311241"/>
                    <a:gd name="connsiteX38" fmla="*/ 895737 w 2274157"/>
                    <a:gd name="connsiteY38" fmla="*/ 1282784 h 1311241"/>
                    <a:gd name="connsiteX39" fmla="*/ 946537 w 2274157"/>
                    <a:gd name="connsiteY39" fmla="*/ 1289134 h 1311241"/>
                    <a:gd name="connsiteX40" fmla="*/ 997337 w 2274157"/>
                    <a:gd name="connsiteY40" fmla="*/ 1295484 h 1311241"/>
                    <a:gd name="connsiteX41" fmla="*/ 1054487 w 2274157"/>
                    <a:gd name="connsiteY41" fmla="*/ 1305009 h 1311241"/>
                    <a:gd name="connsiteX42" fmla="*/ 1086237 w 2274157"/>
                    <a:gd name="connsiteY42" fmla="*/ 1282784 h 1311241"/>
                    <a:gd name="connsiteX43" fmla="*/ 1121162 w 2274157"/>
                    <a:gd name="connsiteY43" fmla="*/ 1238334 h 1311241"/>
                    <a:gd name="connsiteX44" fmla="*/ 1133862 w 2274157"/>
                    <a:gd name="connsiteY44" fmla="*/ 1247859 h 1311241"/>
                    <a:gd name="connsiteX45" fmla="*/ 1146562 w 2274157"/>
                    <a:gd name="connsiteY45" fmla="*/ 1266909 h 1311241"/>
                    <a:gd name="connsiteX46" fmla="*/ 1149737 w 2274157"/>
                    <a:gd name="connsiteY46" fmla="*/ 1308184 h 1311241"/>
                    <a:gd name="connsiteX47" fmla="*/ 1197362 w 2274157"/>
                    <a:gd name="connsiteY47" fmla="*/ 1308184 h 1311241"/>
                    <a:gd name="connsiteX48" fmla="*/ 1270387 w 2274157"/>
                    <a:gd name="connsiteY48" fmla="*/ 1308184 h 1311241"/>
                    <a:gd name="connsiteX49" fmla="*/ 1346587 w 2274157"/>
                    <a:gd name="connsiteY49" fmla="*/ 1308184 h 1311241"/>
                    <a:gd name="connsiteX50" fmla="*/ 1410087 w 2274157"/>
                    <a:gd name="connsiteY50" fmla="*/ 1308184 h 1311241"/>
                    <a:gd name="connsiteX51" fmla="*/ 1495812 w 2274157"/>
                    <a:gd name="connsiteY51" fmla="*/ 1292309 h 1311241"/>
                    <a:gd name="connsiteX52" fmla="*/ 1549787 w 2274157"/>
                    <a:gd name="connsiteY52" fmla="*/ 1295484 h 1311241"/>
                    <a:gd name="connsiteX53" fmla="*/ 1597412 w 2274157"/>
                    <a:gd name="connsiteY53" fmla="*/ 1292309 h 1311241"/>
                    <a:gd name="connsiteX54" fmla="*/ 1651387 w 2274157"/>
                    <a:gd name="connsiteY54" fmla="*/ 1285959 h 1311241"/>
                    <a:gd name="connsiteX55" fmla="*/ 1699012 w 2274157"/>
                    <a:gd name="connsiteY55" fmla="*/ 1273259 h 1311241"/>
                    <a:gd name="connsiteX56" fmla="*/ 1708537 w 2274157"/>
                    <a:gd name="connsiteY56" fmla="*/ 1263734 h 1311241"/>
                    <a:gd name="connsiteX57" fmla="*/ 1718062 w 2274157"/>
                    <a:gd name="connsiteY57" fmla="*/ 1244684 h 1311241"/>
                    <a:gd name="connsiteX58" fmla="*/ 1733937 w 2274157"/>
                    <a:gd name="connsiteY58" fmla="*/ 1216109 h 1311241"/>
                    <a:gd name="connsiteX59" fmla="*/ 1749812 w 2274157"/>
                    <a:gd name="connsiteY59" fmla="*/ 1155784 h 1311241"/>
                    <a:gd name="connsiteX60" fmla="*/ 1772037 w 2274157"/>
                    <a:gd name="connsiteY60" fmla="*/ 1117684 h 1311241"/>
                    <a:gd name="connsiteX61" fmla="*/ 1784737 w 2274157"/>
                    <a:gd name="connsiteY61" fmla="*/ 1085934 h 1311241"/>
                    <a:gd name="connsiteX62" fmla="*/ 1806962 w 2274157"/>
                    <a:gd name="connsiteY62" fmla="*/ 1060534 h 1311241"/>
                    <a:gd name="connsiteX63" fmla="*/ 1822837 w 2274157"/>
                    <a:gd name="connsiteY63" fmla="*/ 1038309 h 1311241"/>
                    <a:gd name="connsiteX64" fmla="*/ 1851412 w 2274157"/>
                    <a:gd name="connsiteY64" fmla="*/ 1016084 h 1311241"/>
                    <a:gd name="connsiteX65" fmla="*/ 1876812 w 2274157"/>
                    <a:gd name="connsiteY65" fmla="*/ 993859 h 1311241"/>
                    <a:gd name="connsiteX66" fmla="*/ 1892687 w 2274157"/>
                    <a:gd name="connsiteY66" fmla="*/ 981159 h 1311241"/>
                    <a:gd name="connsiteX67" fmla="*/ 1892687 w 2274157"/>
                    <a:gd name="connsiteY67" fmla="*/ 965284 h 1311241"/>
                    <a:gd name="connsiteX68" fmla="*/ 1864112 w 2274157"/>
                    <a:gd name="connsiteY68" fmla="*/ 965284 h 1311241"/>
                    <a:gd name="connsiteX69" fmla="*/ 1835537 w 2274157"/>
                    <a:gd name="connsiteY69" fmla="*/ 965284 h 1311241"/>
                    <a:gd name="connsiteX70" fmla="*/ 1806962 w 2274157"/>
                    <a:gd name="connsiteY70" fmla="*/ 958934 h 1311241"/>
                    <a:gd name="connsiteX71" fmla="*/ 1803787 w 2274157"/>
                    <a:gd name="connsiteY71" fmla="*/ 958934 h 1311241"/>
                    <a:gd name="connsiteX72" fmla="*/ 1813312 w 2274157"/>
                    <a:gd name="connsiteY72" fmla="*/ 927184 h 1311241"/>
                    <a:gd name="connsiteX73" fmla="*/ 1826012 w 2274157"/>
                    <a:gd name="connsiteY73" fmla="*/ 895434 h 1311241"/>
                    <a:gd name="connsiteX74" fmla="*/ 1838712 w 2274157"/>
                    <a:gd name="connsiteY74" fmla="*/ 863684 h 1311241"/>
                    <a:gd name="connsiteX75" fmla="*/ 1876812 w 2274157"/>
                    <a:gd name="connsiteY75" fmla="*/ 863684 h 1311241"/>
                    <a:gd name="connsiteX76" fmla="*/ 1930787 w 2274157"/>
                    <a:gd name="connsiteY76" fmla="*/ 847809 h 1311241"/>
                    <a:gd name="connsiteX77" fmla="*/ 1981587 w 2274157"/>
                    <a:gd name="connsiteY77" fmla="*/ 841459 h 1311241"/>
                    <a:gd name="connsiteX78" fmla="*/ 2038737 w 2274157"/>
                    <a:gd name="connsiteY78" fmla="*/ 828759 h 1311241"/>
                    <a:gd name="connsiteX79" fmla="*/ 2099062 w 2274157"/>
                    <a:gd name="connsiteY79" fmla="*/ 816059 h 1311241"/>
                    <a:gd name="connsiteX80" fmla="*/ 2149862 w 2274157"/>
                    <a:gd name="connsiteY80" fmla="*/ 809709 h 1311241"/>
                    <a:gd name="connsiteX81" fmla="*/ 2207012 w 2274157"/>
                    <a:gd name="connsiteY81" fmla="*/ 800184 h 1311241"/>
                    <a:gd name="connsiteX82" fmla="*/ 2254637 w 2274157"/>
                    <a:gd name="connsiteY82" fmla="*/ 790659 h 1311241"/>
                    <a:gd name="connsiteX83" fmla="*/ 2270512 w 2274157"/>
                    <a:gd name="connsiteY83" fmla="*/ 768434 h 1311241"/>
                    <a:gd name="connsiteX84" fmla="*/ 2270512 w 2274157"/>
                    <a:gd name="connsiteY84" fmla="*/ 720809 h 1311241"/>
                    <a:gd name="connsiteX85" fmla="*/ 2273687 w 2274157"/>
                    <a:gd name="connsiteY85" fmla="*/ 654134 h 1311241"/>
                    <a:gd name="connsiteX86" fmla="*/ 2273687 w 2274157"/>
                    <a:gd name="connsiteY86" fmla="*/ 603334 h 1311241"/>
                    <a:gd name="connsiteX87" fmla="*/ 2273687 w 2274157"/>
                    <a:gd name="connsiteY87" fmla="*/ 555709 h 1311241"/>
                    <a:gd name="connsiteX88" fmla="*/ 2273687 w 2274157"/>
                    <a:gd name="connsiteY88" fmla="*/ 495384 h 1311241"/>
                    <a:gd name="connsiteX89" fmla="*/ 2267337 w 2274157"/>
                    <a:gd name="connsiteY89" fmla="*/ 431884 h 1311241"/>
                    <a:gd name="connsiteX90" fmla="*/ 2260987 w 2274157"/>
                    <a:gd name="connsiteY90" fmla="*/ 374734 h 1311241"/>
                    <a:gd name="connsiteX91" fmla="*/ 2260987 w 2274157"/>
                    <a:gd name="connsiteY91" fmla="*/ 292184 h 1311241"/>
                    <a:gd name="connsiteX92" fmla="*/ 2260987 w 2274157"/>
                    <a:gd name="connsiteY92" fmla="*/ 228684 h 1311241"/>
                    <a:gd name="connsiteX93" fmla="*/ 2254637 w 2274157"/>
                    <a:gd name="connsiteY93" fmla="*/ 168359 h 1311241"/>
                    <a:gd name="connsiteX94" fmla="*/ 2257812 w 2274157"/>
                    <a:gd name="connsiteY94" fmla="*/ 85809 h 1311241"/>
                    <a:gd name="connsiteX95" fmla="*/ 2257812 w 2274157"/>
                    <a:gd name="connsiteY95" fmla="*/ 31834 h 1311241"/>
                    <a:gd name="connsiteX96" fmla="*/ 2235587 w 2274157"/>
                    <a:gd name="connsiteY96" fmla="*/ 84 h 1311241"/>
                    <a:gd name="connsiteX97" fmla="*/ 1975237 w 2274157"/>
                    <a:gd name="connsiteY97" fmla="*/ 22309 h 1311241"/>
                    <a:gd name="connsiteX98" fmla="*/ 1699012 w 2274157"/>
                    <a:gd name="connsiteY98" fmla="*/ 15959 h 1311241"/>
                    <a:gd name="connsiteX99" fmla="*/ 1324362 w 2274157"/>
                    <a:gd name="connsiteY99" fmla="*/ 35009 h 1311241"/>
                    <a:gd name="connsiteX100" fmla="*/ 889387 w 2274157"/>
                    <a:gd name="connsiteY100" fmla="*/ 15959 h 1311241"/>
                    <a:gd name="connsiteX101" fmla="*/ 429012 w 2274157"/>
                    <a:gd name="connsiteY101" fmla="*/ 25484 h 1311241"/>
                    <a:gd name="connsiteX102" fmla="*/ 222637 w 2274157"/>
                    <a:gd name="connsiteY102" fmla="*/ 15959 h 1311241"/>
                    <a:gd name="connsiteX103" fmla="*/ 89287 w 2274157"/>
                    <a:gd name="connsiteY103" fmla="*/ 25484 h 1311241"/>
                    <a:gd name="connsiteX0" fmla="*/ 98812 w 2274157"/>
                    <a:gd name="connsiteY0" fmla="*/ 1781 h 1379613"/>
                    <a:gd name="connsiteX1" fmla="*/ 89287 w 2274157"/>
                    <a:gd name="connsiteY1" fmla="*/ 173231 h 1379613"/>
                    <a:gd name="connsiteX2" fmla="*/ 92462 w 2274157"/>
                    <a:gd name="connsiteY2" fmla="*/ 214506 h 1379613"/>
                    <a:gd name="connsiteX3" fmla="*/ 82937 w 2274157"/>
                    <a:gd name="connsiteY3" fmla="*/ 243081 h 1379613"/>
                    <a:gd name="connsiteX4" fmla="*/ 79762 w 2274157"/>
                    <a:gd name="connsiteY4" fmla="*/ 281181 h 1379613"/>
                    <a:gd name="connsiteX5" fmla="*/ 89287 w 2274157"/>
                    <a:gd name="connsiteY5" fmla="*/ 338331 h 1379613"/>
                    <a:gd name="connsiteX6" fmla="*/ 86112 w 2274157"/>
                    <a:gd name="connsiteY6" fmla="*/ 389131 h 1379613"/>
                    <a:gd name="connsiteX7" fmla="*/ 86112 w 2274157"/>
                    <a:gd name="connsiteY7" fmla="*/ 439931 h 1379613"/>
                    <a:gd name="connsiteX8" fmla="*/ 86112 w 2274157"/>
                    <a:gd name="connsiteY8" fmla="*/ 474856 h 1379613"/>
                    <a:gd name="connsiteX9" fmla="*/ 89287 w 2274157"/>
                    <a:gd name="connsiteY9" fmla="*/ 509781 h 1379613"/>
                    <a:gd name="connsiteX10" fmla="*/ 86112 w 2274157"/>
                    <a:gd name="connsiteY10" fmla="*/ 566931 h 1379613"/>
                    <a:gd name="connsiteX11" fmla="*/ 86112 w 2274157"/>
                    <a:gd name="connsiteY11" fmla="*/ 620906 h 1379613"/>
                    <a:gd name="connsiteX12" fmla="*/ 76587 w 2274157"/>
                    <a:gd name="connsiteY12" fmla="*/ 668531 h 1379613"/>
                    <a:gd name="connsiteX13" fmla="*/ 76587 w 2274157"/>
                    <a:gd name="connsiteY13" fmla="*/ 716156 h 1379613"/>
                    <a:gd name="connsiteX14" fmla="*/ 70237 w 2274157"/>
                    <a:gd name="connsiteY14" fmla="*/ 760606 h 1379613"/>
                    <a:gd name="connsiteX15" fmla="*/ 70237 w 2274157"/>
                    <a:gd name="connsiteY15" fmla="*/ 811406 h 1379613"/>
                    <a:gd name="connsiteX16" fmla="*/ 67062 w 2274157"/>
                    <a:gd name="connsiteY16" fmla="*/ 865381 h 1379613"/>
                    <a:gd name="connsiteX17" fmla="*/ 57537 w 2274157"/>
                    <a:gd name="connsiteY17" fmla="*/ 919356 h 1379613"/>
                    <a:gd name="connsiteX18" fmla="*/ 51187 w 2274157"/>
                    <a:gd name="connsiteY18" fmla="*/ 966981 h 1379613"/>
                    <a:gd name="connsiteX19" fmla="*/ 41662 w 2274157"/>
                    <a:gd name="connsiteY19" fmla="*/ 1014606 h 1379613"/>
                    <a:gd name="connsiteX20" fmla="*/ 35312 w 2274157"/>
                    <a:gd name="connsiteY20" fmla="*/ 1059056 h 1379613"/>
                    <a:gd name="connsiteX21" fmla="*/ 28962 w 2274157"/>
                    <a:gd name="connsiteY21" fmla="*/ 1097156 h 1379613"/>
                    <a:gd name="connsiteX22" fmla="*/ 22612 w 2274157"/>
                    <a:gd name="connsiteY22" fmla="*/ 1135256 h 1379613"/>
                    <a:gd name="connsiteX23" fmla="*/ 13087 w 2274157"/>
                    <a:gd name="connsiteY23" fmla="*/ 1182881 h 1379613"/>
                    <a:gd name="connsiteX24" fmla="*/ 387 w 2274157"/>
                    <a:gd name="connsiteY24" fmla="*/ 1217806 h 1379613"/>
                    <a:gd name="connsiteX25" fmla="*/ 28962 w 2274157"/>
                    <a:gd name="connsiteY25" fmla="*/ 1240031 h 1379613"/>
                    <a:gd name="connsiteX26" fmla="*/ 79762 w 2274157"/>
                    <a:gd name="connsiteY26" fmla="*/ 1259081 h 1379613"/>
                    <a:gd name="connsiteX27" fmla="*/ 127387 w 2274157"/>
                    <a:gd name="connsiteY27" fmla="*/ 1274956 h 1379613"/>
                    <a:gd name="connsiteX28" fmla="*/ 197237 w 2274157"/>
                    <a:gd name="connsiteY28" fmla="*/ 1290831 h 1379613"/>
                    <a:gd name="connsiteX29" fmla="*/ 273437 w 2274157"/>
                    <a:gd name="connsiteY29" fmla="*/ 1309881 h 1379613"/>
                    <a:gd name="connsiteX30" fmla="*/ 346462 w 2274157"/>
                    <a:gd name="connsiteY30" fmla="*/ 1325756 h 1379613"/>
                    <a:gd name="connsiteX31" fmla="*/ 413137 w 2274157"/>
                    <a:gd name="connsiteY31" fmla="*/ 1328931 h 1379613"/>
                    <a:gd name="connsiteX32" fmla="*/ 479812 w 2274157"/>
                    <a:gd name="connsiteY32" fmla="*/ 1344806 h 1379613"/>
                    <a:gd name="connsiteX33" fmla="*/ 552837 w 2274157"/>
                    <a:gd name="connsiteY33" fmla="*/ 1347981 h 1379613"/>
                    <a:gd name="connsiteX34" fmla="*/ 619512 w 2274157"/>
                    <a:gd name="connsiteY34" fmla="*/ 1347981 h 1379613"/>
                    <a:gd name="connsiteX35" fmla="*/ 695712 w 2274157"/>
                    <a:gd name="connsiteY35" fmla="*/ 1347981 h 1379613"/>
                    <a:gd name="connsiteX36" fmla="*/ 762387 w 2274157"/>
                    <a:gd name="connsiteY36" fmla="*/ 1347981 h 1379613"/>
                    <a:gd name="connsiteX37" fmla="*/ 825887 w 2274157"/>
                    <a:gd name="connsiteY37" fmla="*/ 1347981 h 1379613"/>
                    <a:gd name="connsiteX38" fmla="*/ 895737 w 2274157"/>
                    <a:gd name="connsiteY38" fmla="*/ 1351156 h 1379613"/>
                    <a:gd name="connsiteX39" fmla="*/ 946537 w 2274157"/>
                    <a:gd name="connsiteY39" fmla="*/ 1357506 h 1379613"/>
                    <a:gd name="connsiteX40" fmla="*/ 997337 w 2274157"/>
                    <a:gd name="connsiteY40" fmla="*/ 1363856 h 1379613"/>
                    <a:gd name="connsiteX41" fmla="*/ 1054487 w 2274157"/>
                    <a:gd name="connsiteY41" fmla="*/ 1373381 h 1379613"/>
                    <a:gd name="connsiteX42" fmla="*/ 1086237 w 2274157"/>
                    <a:gd name="connsiteY42" fmla="*/ 1351156 h 1379613"/>
                    <a:gd name="connsiteX43" fmla="*/ 1121162 w 2274157"/>
                    <a:gd name="connsiteY43" fmla="*/ 1306706 h 1379613"/>
                    <a:gd name="connsiteX44" fmla="*/ 1133862 w 2274157"/>
                    <a:gd name="connsiteY44" fmla="*/ 1316231 h 1379613"/>
                    <a:gd name="connsiteX45" fmla="*/ 1146562 w 2274157"/>
                    <a:gd name="connsiteY45" fmla="*/ 1335281 h 1379613"/>
                    <a:gd name="connsiteX46" fmla="*/ 1149737 w 2274157"/>
                    <a:gd name="connsiteY46" fmla="*/ 1376556 h 1379613"/>
                    <a:gd name="connsiteX47" fmla="*/ 1197362 w 2274157"/>
                    <a:gd name="connsiteY47" fmla="*/ 1376556 h 1379613"/>
                    <a:gd name="connsiteX48" fmla="*/ 1270387 w 2274157"/>
                    <a:gd name="connsiteY48" fmla="*/ 1376556 h 1379613"/>
                    <a:gd name="connsiteX49" fmla="*/ 1346587 w 2274157"/>
                    <a:gd name="connsiteY49" fmla="*/ 1376556 h 1379613"/>
                    <a:gd name="connsiteX50" fmla="*/ 1410087 w 2274157"/>
                    <a:gd name="connsiteY50" fmla="*/ 1376556 h 1379613"/>
                    <a:gd name="connsiteX51" fmla="*/ 1495812 w 2274157"/>
                    <a:gd name="connsiteY51" fmla="*/ 1360681 h 1379613"/>
                    <a:gd name="connsiteX52" fmla="*/ 1549787 w 2274157"/>
                    <a:gd name="connsiteY52" fmla="*/ 1363856 h 1379613"/>
                    <a:gd name="connsiteX53" fmla="*/ 1597412 w 2274157"/>
                    <a:gd name="connsiteY53" fmla="*/ 1360681 h 1379613"/>
                    <a:gd name="connsiteX54" fmla="*/ 1651387 w 2274157"/>
                    <a:gd name="connsiteY54" fmla="*/ 1354331 h 1379613"/>
                    <a:gd name="connsiteX55" fmla="*/ 1699012 w 2274157"/>
                    <a:gd name="connsiteY55" fmla="*/ 1341631 h 1379613"/>
                    <a:gd name="connsiteX56" fmla="*/ 1708537 w 2274157"/>
                    <a:gd name="connsiteY56" fmla="*/ 1332106 h 1379613"/>
                    <a:gd name="connsiteX57" fmla="*/ 1718062 w 2274157"/>
                    <a:gd name="connsiteY57" fmla="*/ 1313056 h 1379613"/>
                    <a:gd name="connsiteX58" fmla="*/ 1733937 w 2274157"/>
                    <a:gd name="connsiteY58" fmla="*/ 1284481 h 1379613"/>
                    <a:gd name="connsiteX59" fmla="*/ 1749812 w 2274157"/>
                    <a:gd name="connsiteY59" fmla="*/ 1224156 h 1379613"/>
                    <a:gd name="connsiteX60" fmla="*/ 1772037 w 2274157"/>
                    <a:gd name="connsiteY60" fmla="*/ 1186056 h 1379613"/>
                    <a:gd name="connsiteX61" fmla="*/ 1784737 w 2274157"/>
                    <a:gd name="connsiteY61" fmla="*/ 1154306 h 1379613"/>
                    <a:gd name="connsiteX62" fmla="*/ 1806962 w 2274157"/>
                    <a:gd name="connsiteY62" fmla="*/ 1128906 h 1379613"/>
                    <a:gd name="connsiteX63" fmla="*/ 1822837 w 2274157"/>
                    <a:gd name="connsiteY63" fmla="*/ 1106681 h 1379613"/>
                    <a:gd name="connsiteX64" fmla="*/ 1851412 w 2274157"/>
                    <a:gd name="connsiteY64" fmla="*/ 1084456 h 1379613"/>
                    <a:gd name="connsiteX65" fmla="*/ 1876812 w 2274157"/>
                    <a:gd name="connsiteY65" fmla="*/ 1062231 h 1379613"/>
                    <a:gd name="connsiteX66" fmla="*/ 1892687 w 2274157"/>
                    <a:gd name="connsiteY66" fmla="*/ 1049531 h 1379613"/>
                    <a:gd name="connsiteX67" fmla="*/ 1892687 w 2274157"/>
                    <a:gd name="connsiteY67" fmla="*/ 1033656 h 1379613"/>
                    <a:gd name="connsiteX68" fmla="*/ 1864112 w 2274157"/>
                    <a:gd name="connsiteY68" fmla="*/ 1033656 h 1379613"/>
                    <a:gd name="connsiteX69" fmla="*/ 1835537 w 2274157"/>
                    <a:gd name="connsiteY69" fmla="*/ 1033656 h 1379613"/>
                    <a:gd name="connsiteX70" fmla="*/ 1806962 w 2274157"/>
                    <a:gd name="connsiteY70" fmla="*/ 1027306 h 1379613"/>
                    <a:gd name="connsiteX71" fmla="*/ 1803787 w 2274157"/>
                    <a:gd name="connsiteY71" fmla="*/ 1027306 h 1379613"/>
                    <a:gd name="connsiteX72" fmla="*/ 1813312 w 2274157"/>
                    <a:gd name="connsiteY72" fmla="*/ 995556 h 1379613"/>
                    <a:gd name="connsiteX73" fmla="*/ 1826012 w 2274157"/>
                    <a:gd name="connsiteY73" fmla="*/ 963806 h 1379613"/>
                    <a:gd name="connsiteX74" fmla="*/ 1838712 w 2274157"/>
                    <a:gd name="connsiteY74" fmla="*/ 932056 h 1379613"/>
                    <a:gd name="connsiteX75" fmla="*/ 1876812 w 2274157"/>
                    <a:gd name="connsiteY75" fmla="*/ 932056 h 1379613"/>
                    <a:gd name="connsiteX76" fmla="*/ 1930787 w 2274157"/>
                    <a:gd name="connsiteY76" fmla="*/ 916181 h 1379613"/>
                    <a:gd name="connsiteX77" fmla="*/ 1981587 w 2274157"/>
                    <a:gd name="connsiteY77" fmla="*/ 909831 h 1379613"/>
                    <a:gd name="connsiteX78" fmla="*/ 2038737 w 2274157"/>
                    <a:gd name="connsiteY78" fmla="*/ 897131 h 1379613"/>
                    <a:gd name="connsiteX79" fmla="*/ 2099062 w 2274157"/>
                    <a:gd name="connsiteY79" fmla="*/ 884431 h 1379613"/>
                    <a:gd name="connsiteX80" fmla="*/ 2149862 w 2274157"/>
                    <a:gd name="connsiteY80" fmla="*/ 878081 h 1379613"/>
                    <a:gd name="connsiteX81" fmla="*/ 2207012 w 2274157"/>
                    <a:gd name="connsiteY81" fmla="*/ 868556 h 1379613"/>
                    <a:gd name="connsiteX82" fmla="*/ 2254637 w 2274157"/>
                    <a:gd name="connsiteY82" fmla="*/ 859031 h 1379613"/>
                    <a:gd name="connsiteX83" fmla="*/ 2270512 w 2274157"/>
                    <a:gd name="connsiteY83" fmla="*/ 836806 h 1379613"/>
                    <a:gd name="connsiteX84" fmla="*/ 2270512 w 2274157"/>
                    <a:gd name="connsiteY84" fmla="*/ 789181 h 1379613"/>
                    <a:gd name="connsiteX85" fmla="*/ 2273687 w 2274157"/>
                    <a:gd name="connsiteY85" fmla="*/ 722506 h 1379613"/>
                    <a:gd name="connsiteX86" fmla="*/ 2273687 w 2274157"/>
                    <a:gd name="connsiteY86" fmla="*/ 671706 h 1379613"/>
                    <a:gd name="connsiteX87" fmla="*/ 2273687 w 2274157"/>
                    <a:gd name="connsiteY87" fmla="*/ 624081 h 1379613"/>
                    <a:gd name="connsiteX88" fmla="*/ 2273687 w 2274157"/>
                    <a:gd name="connsiteY88" fmla="*/ 563756 h 1379613"/>
                    <a:gd name="connsiteX89" fmla="*/ 2267337 w 2274157"/>
                    <a:gd name="connsiteY89" fmla="*/ 500256 h 1379613"/>
                    <a:gd name="connsiteX90" fmla="*/ 2260987 w 2274157"/>
                    <a:gd name="connsiteY90" fmla="*/ 443106 h 1379613"/>
                    <a:gd name="connsiteX91" fmla="*/ 2260987 w 2274157"/>
                    <a:gd name="connsiteY91" fmla="*/ 360556 h 1379613"/>
                    <a:gd name="connsiteX92" fmla="*/ 2260987 w 2274157"/>
                    <a:gd name="connsiteY92" fmla="*/ 297056 h 1379613"/>
                    <a:gd name="connsiteX93" fmla="*/ 2254637 w 2274157"/>
                    <a:gd name="connsiteY93" fmla="*/ 236731 h 1379613"/>
                    <a:gd name="connsiteX94" fmla="*/ 2257812 w 2274157"/>
                    <a:gd name="connsiteY94" fmla="*/ 154181 h 1379613"/>
                    <a:gd name="connsiteX95" fmla="*/ 2257812 w 2274157"/>
                    <a:gd name="connsiteY95" fmla="*/ 100206 h 1379613"/>
                    <a:gd name="connsiteX96" fmla="*/ 2235587 w 2274157"/>
                    <a:gd name="connsiteY96" fmla="*/ 68456 h 1379613"/>
                    <a:gd name="connsiteX97" fmla="*/ 1975237 w 2274157"/>
                    <a:gd name="connsiteY97" fmla="*/ 90681 h 1379613"/>
                    <a:gd name="connsiteX98" fmla="*/ 1699012 w 2274157"/>
                    <a:gd name="connsiteY98" fmla="*/ 84331 h 1379613"/>
                    <a:gd name="connsiteX99" fmla="*/ 1324362 w 2274157"/>
                    <a:gd name="connsiteY99" fmla="*/ 103381 h 1379613"/>
                    <a:gd name="connsiteX100" fmla="*/ 889387 w 2274157"/>
                    <a:gd name="connsiteY100" fmla="*/ 84331 h 1379613"/>
                    <a:gd name="connsiteX101" fmla="*/ 429012 w 2274157"/>
                    <a:gd name="connsiteY101" fmla="*/ 93856 h 1379613"/>
                    <a:gd name="connsiteX102" fmla="*/ 222637 w 2274157"/>
                    <a:gd name="connsiteY102" fmla="*/ 84331 h 1379613"/>
                    <a:gd name="connsiteX103" fmla="*/ 98812 w 2274157"/>
                    <a:gd name="connsiteY103" fmla="*/ 1781 h 1379613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57812 w 2274157"/>
                    <a:gd name="connsiteY95" fmla="*/ 100206 h 1378202"/>
                    <a:gd name="connsiteX96" fmla="*/ 2235587 w 2274157"/>
                    <a:gd name="connsiteY96" fmla="*/ 68456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57812 w 2274157"/>
                    <a:gd name="connsiteY95" fmla="*/ 100206 h 1378202"/>
                    <a:gd name="connsiteX96" fmla="*/ 2200662 w 2274157"/>
                    <a:gd name="connsiteY96" fmla="*/ 8131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  <a:gd name="connsiteX0" fmla="*/ 98812 w 2274157"/>
                    <a:gd name="connsiteY0" fmla="*/ 1781 h 1378202"/>
                    <a:gd name="connsiteX1" fmla="*/ 89287 w 2274157"/>
                    <a:gd name="connsiteY1" fmla="*/ 173231 h 1378202"/>
                    <a:gd name="connsiteX2" fmla="*/ 92462 w 2274157"/>
                    <a:gd name="connsiteY2" fmla="*/ 214506 h 1378202"/>
                    <a:gd name="connsiteX3" fmla="*/ 82937 w 2274157"/>
                    <a:gd name="connsiteY3" fmla="*/ 243081 h 1378202"/>
                    <a:gd name="connsiteX4" fmla="*/ 79762 w 2274157"/>
                    <a:gd name="connsiteY4" fmla="*/ 281181 h 1378202"/>
                    <a:gd name="connsiteX5" fmla="*/ 89287 w 2274157"/>
                    <a:gd name="connsiteY5" fmla="*/ 338331 h 1378202"/>
                    <a:gd name="connsiteX6" fmla="*/ 86112 w 2274157"/>
                    <a:gd name="connsiteY6" fmla="*/ 389131 h 1378202"/>
                    <a:gd name="connsiteX7" fmla="*/ 86112 w 2274157"/>
                    <a:gd name="connsiteY7" fmla="*/ 439931 h 1378202"/>
                    <a:gd name="connsiteX8" fmla="*/ 86112 w 2274157"/>
                    <a:gd name="connsiteY8" fmla="*/ 474856 h 1378202"/>
                    <a:gd name="connsiteX9" fmla="*/ 89287 w 2274157"/>
                    <a:gd name="connsiteY9" fmla="*/ 509781 h 1378202"/>
                    <a:gd name="connsiteX10" fmla="*/ 86112 w 2274157"/>
                    <a:gd name="connsiteY10" fmla="*/ 566931 h 1378202"/>
                    <a:gd name="connsiteX11" fmla="*/ 86112 w 2274157"/>
                    <a:gd name="connsiteY11" fmla="*/ 620906 h 1378202"/>
                    <a:gd name="connsiteX12" fmla="*/ 76587 w 2274157"/>
                    <a:gd name="connsiteY12" fmla="*/ 668531 h 1378202"/>
                    <a:gd name="connsiteX13" fmla="*/ 76587 w 2274157"/>
                    <a:gd name="connsiteY13" fmla="*/ 716156 h 1378202"/>
                    <a:gd name="connsiteX14" fmla="*/ 70237 w 2274157"/>
                    <a:gd name="connsiteY14" fmla="*/ 760606 h 1378202"/>
                    <a:gd name="connsiteX15" fmla="*/ 70237 w 2274157"/>
                    <a:gd name="connsiteY15" fmla="*/ 811406 h 1378202"/>
                    <a:gd name="connsiteX16" fmla="*/ 67062 w 2274157"/>
                    <a:gd name="connsiteY16" fmla="*/ 865381 h 1378202"/>
                    <a:gd name="connsiteX17" fmla="*/ 57537 w 2274157"/>
                    <a:gd name="connsiteY17" fmla="*/ 919356 h 1378202"/>
                    <a:gd name="connsiteX18" fmla="*/ 51187 w 2274157"/>
                    <a:gd name="connsiteY18" fmla="*/ 966981 h 1378202"/>
                    <a:gd name="connsiteX19" fmla="*/ 41662 w 2274157"/>
                    <a:gd name="connsiteY19" fmla="*/ 1014606 h 1378202"/>
                    <a:gd name="connsiteX20" fmla="*/ 35312 w 2274157"/>
                    <a:gd name="connsiteY20" fmla="*/ 1059056 h 1378202"/>
                    <a:gd name="connsiteX21" fmla="*/ 28962 w 2274157"/>
                    <a:gd name="connsiteY21" fmla="*/ 1097156 h 1378202"/>
                    <a:gd name="connsiteX22" fmla="*/ 22612 w 2274157"/>
                    <a:gd name="connsiteY22" fmla="*/ 1135256 h 1378202"/>
                    <a:gd name="connsiteX23" fmla="*/ 13087 w 2274157"/>
                    <a:gd name="connsiteY23" fmla="*/ 1182881 h 1378202"/>
                    <a:gd name="connsiteX24" fmla="*/ 387 w 2274157"/>
                    <a:gd name="connsiteY24" fmla="*/ 1217806 h 1378202"/>
                    <a:gd name="connsiteX25" fmla="*/ 28962 w 2274157"/>
                    <a:gd name="connsiteY25" fmla="*/ 1240031 h 1378202"/>
                    <a:gd name="connsiteX26" fmla="*/ 79762 w 2274157"/>
                    <a:gd name="connsiteY26" fmla="*/ 1259081 h 1378202"/>
                    <a:gd name="connsiteX27" fmla="*/ 127387 w 2274157"/>
                    <a:gd name="connsiteY27" fmla="*/ 1274956 h 1378202"/>
                    <a:gd name="connsiteX28" fmla="*/ 197237 w 2274157"/>
                    <a:gd name="connsiteY28" fmla="*/ 1290831 h 1378202"/>
                    <a:gd name="connsiteX29" fmla="*/ 273437 w 2274157"/>
                    <a:gd name="connsiteY29" fmla="*/ 1309881 h 1378202"/>
                    <a:gd name="connsiteX30" fmla="*/ 346462 w 2274157"/>
                    <a:gd name="connsiteY30" fmla="*/ 1325756 h 1378202"/>
                    <a:gd name="connsiteX31" fmla="*/ 413137 w 2274157"/>
                    <a:gd name="connsiteY31" fmla="*/ 1328931 h 1378202"/>
                    <a:gd name="connsiteX32" fmla="*/ 479812 w 2274157"/>
                    <a:gd name="connsiteY32" fmla="*/ 1344806 h 1378202"/>
                    <a:gd name="connsiteX33" fmla="*/ 552837 w 2274157"/>
                    <a:gd name="connsiteY33" fmla="*/ 1347981 h 1378202"/>
                    <a:gd name="connsiteX34" fmla="*/ 619512 w 2274157"/>
                    <a:gd name="connsiteY34" fmla="*/ 1347981 h 1378202"/>
                    <a:gd name="connsiteX35" fmla="*/ 695712 w 2274157"/>
                    <a:gd name="connsiteY35" fmla="*/ 1347981 h 1378202"/>
                    <a:gd name="connsiteX36" fmla="*/ 762387 w 2274157"/>
                    <a:gd name="connsiteY36" fmla="*/ 1347981 h 1378202"/>
                    <a:gd name="connsiteX37" fmla="*/ 825887 w 2274157"/>
                    <a:gd name="connsiteY37" fmla="*/ 1347981 h 1378202"/>
                    <a:gd name="connsiteX38" fmla="*/ 895737 w 2274157"/>
                    <a:gd name="connsiteY38" fmla="*/ 1351156 h 1378202"/>
                    <a:gd name="connsiteX39" fmla="*/ 946537 w 2274157"/>
                    <a:gd name="connsiteY39" fmla="*/ 1357506 h 1378202"/>
                    <a:gd name="connsiteX40" fmla="*/ 997337 w 2274157"/>
                    <a:gd name="connsiteY40" fmla="*/ 1363856 h 1378202"/>
                    <a:gd name="connsiteX41" fmla="*/ 1054487 w 2274157"/>
                    <a:gd name="connsiteY41" fmla="*/ 1373381 h 1378202"/>
                    <a:gd name="connsiteX42" fmla="*/ 1086237 w 2274157"/>
                    <a:gd name="connsiteY42" fmla="*/ 1351156 h 1378202"/>
                    <a:gd name="connsiteX43" fmla="*/ 1121162 w 2274157"/>
                    <a:gd name="connsiteY43" fmla="*/ 1306706 h 1378202"/>
                    <a:gd name="connsiteX44" fmla="*/ 1133862 w 2274157"/>
                    <a:gd name="connsiteY44" fmla="*/ 1316231 h 1378202"/>
                    <a:gd name="connsiteX45" fmla="*/ 1146562 w 2274157"/>
                    <a:gd name="connsiteY45" fmla="*/ 1354331 h 1378202"/>
                    <a:gd name="connsiteX46" fmla="*/ 1149737 w 2274157"/>
                    <a:gd name="connsiteY46" fmla="*/ 1376556 h 1378202"/>
                    <a:gd name="connsiteX47" fmla="*/ 1197362 w 2274157"/>
                    <a:gd name="connsiteY47" fmla="*/ 1376556 h 1378202"/>
                    <a:gd name="connsiteX48" fmla="*/ 1270387 w 2274157"/>
                    <a:gd name="connsiteY48" fmla="*/ 1376556 h 1378202"/>
                    <a:gd name="connsiteX49" fmla="*/ 1346587 w 2274157"/>
                    <a:gd name="connsiteY49" fmla="*/ 1376556 h 1378202"/>
                    <a:gd name="connsiteX50" fmla="*/ 1410087 w 2274157"/>
                    <a:gd name="connsiteY50" fmla="*/ 1376556 h 1378202"/>
                    <a:gd name="connsiteX51" fmla="*/ 1495812 w 2274157"/>
                    <a:gd name="connsiteY51" fmla="*/ 1360681 h 1378202"/>
                    <a:gd name="connsiteX52" fmla="*/ 1549787 w 2274157"/>
                    <a:gd name="connsiteY52" fmla="*/ 1363856 h 1378202"/>
                    <a:gd name="connsiteX53" fmla="*/ 1597412 w 2274157"/>
                    <a:gd name="connsiteY53" fmla="*/ 1360681 h 1378202"/>
                    <a:gd name="connsiteX54" fmla="*/ 1651387 w 2274157"/>
                    <a:gd name="connsiteY54" fmla="*/ 1354331 h 1378202"/>
                    <a:gd name="connsiteX55" fmla="*/ 1699012 w 2274157"/>
                    <a:gd name="connsiteY55" fmla="*/ 1341631 h 1378202"/>
                    <a:gd name="connsiteX56" fmla="*/ 1708537 w 2274157"/>
                    <a:gd name="connsiteY56" fmla="*/ 1332106 h 1378202"/>
                    <a:gd name="connsiteX57" fmla="*/ 1718062 w 2274157"/>
                    <a:gd name="connsiteY57" fmla="*/ 1313056 h 1378202"/>
                    <a:gd name="connsiteX58" fmla="*/ 1733937 w 2274157"/>
                    <a:gd name="connsiteY58" fmla="*/ 1284481 h 1378202"/>
                    <a:gd name="connsiteX59" fmla="*/ 1749812 w 2274157"/>
                    <a:gd name="connsiteY59" fmla="*/ 1224156 h 1378202"/>
                    <a:gd name="connsiteX60" fmla="*/ 1772037 w 2274157"/>
                    <a:gd name="connsiteY60" fmla="*/ 1186056 h 1378202"/>
                    <a:gd name="connsiteX61" fmla="*/ 1784737 w 2274157"/>
                    <a:gd name="connsiteY61" fmla="*/ 1154306 h 1378202"/>
                    <a:gd name="connsiteX62" fmla="*/ 1806962 w 2274157"/>
                    <a:gd name="connsiteY62" fmla="*/ 1128906 h 1378202"/>
                    <a:gd name="connsiteX63" fmla="*/ 1822837 w 2274157"/>
                    <a:gd name="connsiteY63" fmla="*/ 1106681 h 1378202"/>
                    <a:gd name="connsiteX64" fmla="*/ 1851412 w 2274157"/>
                    <a:gd name="connsiteY64" fmla="*/ 1084456 h 1378202"/>
                    <a:gd name="connsiteX65" fmla="*/ 1876812 w 2274157"/>
                    <a:gd name="connsiteY65" fmla="*/ 1062231 h 1378202"/>
                    <a:gd name="connsiteX66" fmla="*/ 1892687 w 2274157"/>
                    <a:gd name="connsiteY66" fmla="*/ 1049531 h 1378202"/>
                    <a:gd name="connsiteX67" fmla="*/ 1892687 w 2274157"/>
                    <a:gd name="connsiteY67" fmla="*/ 1033656 h 1378202"/>
                    <a:gd name="connsiteX68" fmla="*/ 1864112 w 2274157"/>
                    <a:gd name="connsiteY68" fmla="*/ 1033656 h 1378202"/>
                    <a:gd name="connsiteX69" fmla="*/ 1835537 w 2274157"/>
                    <a:gd name="connsiteY69" fmla="*/ 1033656 h 1378202"/>
                    <a:gd name="connsiteX70" fmla="*/ 1806962 w 2274157"/>
                    <a:gd name="connsiteY70" fmla="*/ 1027306 h 1378202"/>
                    <a:gd name="connsiteX71" fmla="*/ 1803787 w 2274157"/>
                    <a:gd name="connsiteY71" fmla="*/ 1027306 h 1378202"/>
                    <a:gd name="connsiteX72" fmla="*/ 1813312 w 2274157"/>
                    <a:gd name="connsiteY72" fmla="*/ 995556 h 1378202"/>
                    <a:gd name="connsiteX73" fmla="*/ 1826012 w 2274157"/>
                    <a:gd name="connsiteY73" fmla="*/ 963806 h 1378202"/>
                    <a:gd name="connsiteX74" fmla="*/ 1838712 w 2274157"/>
                    <a:gd name="connsiteY74" fmla="*/ 932056 h 1378202"/>
                    <a:gd name="connsiteX75" fmla="*/ 1876812 w 2274157"/>
                    <a:gd name="connsiteY75" fmla="*/ 932056 h 1378202"/>
                    <a:gd name="connsiteX76" fmla="*/ 1930787 w 2274157"/>
                    <a:gd name="connsiteY76" fmla="*/ 916181 h 1378202"/>
                    <a:gd name="connsiteX77" fmla="*/ 1981587 w 2274157"/>
                    <a:gd name="connsiteY77" fmla="*/ 909831 h 1378202"/>
                    <a:gd name="connsiteX78" fmla="*/ 2038737 w 2274157"/>
                    <a:gd name="connsiteY78" fmla="*/ 897131 h 1378202"/>
                    <a:gd name="connsiteX79" fmla="*/ 2099062 w 2274157"/>
                    <a:gd name="connsiteY79" fmla="*/ 884431 h 1378202"/>
                    <a:gd name="connsiteX80" fmla="*/ 2149862 w 2274157"/>
                    <a:gd name="connsiteY80" fmla="*/ 878081 h 1378202"/>
                    <a:gd name="connsiteX81" fmla="*/ 2207012 w 2274157"/>
                    <a:gd name="connsiteY81" fmla="*/ 868556 h 1378202"/>
                    <a:gd name="connsiteX82" fmla="*/ 2254637 w 2274157"/>
                    <a:gd name="connsiteY82" fmla="*/ 859031 h 1378202"/>
                    <a:gd name="connsiteX83" fmla="*/ 2270512 w 2274157"/>
                    <a:gd name="connsiteY83" fmla="*/ 836806 h 1378202"/>
                    <a:gd name="connsiteX84" fmla="*/ 2270512 w 2274157"/>
                    <a:gd name="connsiteY84" fmla="*/ 789181 h 1378202"/>
                    <a:gd name="connsiteX85" fmla="*/ 2273687 w 2274157"/>
                    <a:gd name="connsiteY85" fmla="*/ 722506 h 1378202"/>
                    <a:gd name="connsiteX86" fmla="*/ 2273687 w 2274157"/>
                    <a:gd name="connsiteY86" fmla="*/ 671706 h 1378202"/>
                    <a:gd name="connsiteX87" fmla="*/ 2273687 w 2274157"/>
                    <a:gd name="connsiteY87" fmla="*/ 624081 h 1378202"/>
                    <a:gd name="connsiteX88" fmla="*/ 2273687 w 2274157"/>
                    <a:gd name="connsiteY88" fmla="*/ 563756 h 1378202"/>
                    <a:gd name="connsiteX89" fmla="*/ 2267337 w 2274157"/>
                    <a:gd name="connsiteY89" fmla="*/ 500256 h 1378202"/>
                    <a:gd name="connsiteX90" fmla="*/ 2260987 w 2274157"/>
                    <a:gd name="connsiteY90" fmla="*/ 443106 h 1378202"/>
                    <a:gd name="connsiteX91" fmla="*/ 2260987 w 2274157"/>
                    <a:gd name="connsiteY91" fmla="*/ 360556 h 1378202"/>
                    <a:gd name="connsiteX92" fmla="*/ 2260987 w 2274157"/>
                    <a:gd name="connsiteY92" fmla="*/ 297056 h 1378202"/>
                    <a:gd name="connsiteX93" fmla="*/ 2254637 w 2274157"/>
                    <a:gd name="connsiteY93" fmla="*/ 236731 h 1378202"/>
                    <a:gd name="connsiteX94" fmla="*/ 2257812 w 2274157"/>
                    <a:gd name="connsiteY94" fmla="*/ 154181 h 1378202"/>
                    <a:gd name="connsiteX95" fmla="*/ 2248287 w 2274157"/>
                    <a:gd name="connsiteY95" fmla="*/ 68456 h 1378202"/>
                    <a:gd name="connsiteX96" fmla="*/ 2200662 w 2274157"/>
                    <a:gd name="connsiteY96" fmla="*/ 8131 h 1378202"/>
                    <a:gd name="connsiteX97" fmla="*/ 1975237 w 2274157"/>
                    <a:gd name="connsiteY97" fmla="*/ 90681 h 1378202"/>
                    <a:gd name="connsiteX98" fmla="*/ 1699012 w 2274157"/>
                    <a:gd name="connsiteY98" fmla="*/ 84331 h 1378202"/>
                    <a:gd name="connsiteX99" fmla="*/ 1324362 w 2274157"/>
                    <a:gd name="connsiteY99" fmla="*/ 103381 h 1378202"/>
                    <a:gd name="connsiteX100" fmla="*/ 889387 w 2274157"/>
                    <a:gd name="connsiteY100" fmla="*/ 84331 h 1378202"/>
                    <a:gd name="connsiteX101" fmla="*/ 429012 w 2274157"/>
                    <a:gd name="connsiteY101" fmla="*/ 93856 h 1378202"/>
                    <a:gd name="connsiteX102" fmla="*/ 222637 w 2274157"/>
                    <a:gd name="connsiteY102" fmla="*/ 84331 h 1378202"/>
                    <a:gd name="connsiteX103" fmla="*/ 98812 w 2274157"/>
                    <a:gd name="connsiteY103" fmla="*/ 1781 h 137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2274157" h="1378202">
                      <a:moveTo>
                        <a:pt x="98812" y="1781"/>
                      </a:moveTo>
                      <a:cubicBezTo>
                        <a:pt x="76587" y="16598"/>
                        <a:pt x="90345" y="137777"/>
                        <a:pt x="89287" y="173231"/>
                      </a:cubicBezTo>
                      <a:cubicBezTo>
                        <a:pt x="88229" y="208685"/>
                        <a:pt x="93520" y="202864"/>
                        <a:pt x="92462" y="214506"/>
                      </a:cubicBezTo>
                      <a:cubicBezTo>
                        <a:pt x="91404" y="226148"/>
                        <a:pt x="85054" y="231969"/>
                        <a:pt x="82937" y="243081"/>
                      </a:cubicBezTo>
                      <a:cubicBezTo>
                        <a:pt x="80820" y="254193"/>
                        <a:pt x="78704" y="265306"/>
                        <a:pt x="79762" y="281181"/>
                      </a:cubicBezTo>
                      <a:cubicBezTo>
                        <a:pt x="80820" y="297056"/>
                        <a:pt x="88229" y="320340"/>
                        <a:pt x="89287" y="338331"/>
                      </a:cubicBezTo>
                      <a:cubicBezTo>
                        <a:pt x="90345" y="356322"/>
                        <a:pt x="86641" y="372198"/>
                        <a:pt x="86112" y="389131"/>
                      </a:cubicBezTo>
                      <a:cubicBezTo>
                        <a:pt x="85583" y="406064"/>
                        <a:pt x="86112" y="439931"/>
                        <a:pt x="86112" y="439931"/>
                      </a:cubicBezTo>
                      <a:cubicBezTo>
                        <a:pt x="86112" y="454218"/>
                        <a:pt x="85583" y="463214"/>
                        <a:pt x="86112" y="474856"/>
                      </a:cubicBezTo>
                      <a:cubicBezTo>
                        <a:pt x="86641" y="486498"/>
                        <a:pt x="89287" y="494435"/>
                        <a:pt x="89287" y="509781"/>
                      </a:cubicBezTo>
                      <a:cubicBezTo>
                        <a:pt x="89287" y="525127"/>
                        <a:pt x="86641" y="548410"/>
                        <a:pt x="86112" y="566931"/>
                      </a:cubicBezTo>
                      <a:cubicBezTo>
                        <a:pt x="85583" y="585452"/>
                        <a:pt x="87699" y="603973"/>
                        <a:pt x="86112" y="620906"/>
                      </a:cubicBezTo>
                      <a:cubicBezTo>
                        <a:pt x="84524" y="637839"/>
                        <a:pt x="78174" y="652656"/>
                        <a:pt x="76587" y="668531"/>
                      </a:cubicBezTo>
                      <a:cubicBezTo>
                        <a:pt x="74999" y="684406"/>
                        <a:pt x="77645" y="700810"/>
                        <a:pt x="76587" y="716156"/>
                      </a:cubicBezTo>
                      <a:cubicBezTo>
                        <a:pt x="75529" y="731502"/>
                        <a:pt x="71295" y="744731"/>
                        <a:pt x="70237" y="760606"/>
                      </a:cubicBezTo>
                      <a:cubicBezTo>
                        <a:pt x="69179" y="776481"/>
                        <a:pt x="70766" y="793944"/>
                        <a:pt x="70237" y="811406"/>
                      </a:cubicBezTo>
                      <a:cubicBezTo>
                        <a:pt x="69708" y="828868"/>
                        <a:pt x="69179" y="847389"/>
                        <a:pt x="67062" y="865381"/>
                      </a:cubicBezTo>
                      <a:cubicBezTo>
                        <a:pt x="64945" y="883373"/>
                        <a:pt x="60183" y="902423"/>
                        <a:pt x="57537" y="919356"/>
                      </a:cubicBezTo>
                      <a:cubicBezTo>
                        <a:pt x="54891" y="936289"/>
                        <a:pt x="53833" y="951106"/>
                        <a:pt x="51187" y="966981"/>
                      </a:cubicBezTo>
                      <a:cubicBezTo>
                        <a:pt x="48541" y="982856"/>
                        <a:pt x="44308" y="999260"/>
                        <a:pt x="41662" y="1014606"/>
                      </a:cubicBezTo>
                      <a:cubicBezTo>
                        <a:pt x="39016" y="1029952"/>
                        <a:pt x="37429" y="1045298"/>
                        <a:pt x="35312" y="1059056"/>
                      </a:cubicBezTo>
                      <a:cubicBezTo>
                        <a:pt x="33195" y="1072814"/>
                        <a:pt x="28962" y="1097156"/>
                        <a:pt x="28962" y="1097156"/>
                      </a:cubicBezTo>
                      <a:cubicBezTo>
                        <a:pt x="26845" y="1109856"/>
                        <a:pt x="25258" y="1120969"/>
                        <a:pt x="22612" y="1135256"/>
                      </a:cubicBezTo>
                      <a:cubicBezTo>
                        <a:pt x="19966" y="1149543"/>
                        <a:pt x="16791" y="1169123"/>
                        <a:pt x="13087" y="1182881"/>
                      </a:cubicBezTo>
                      <a:cubicBezTo>
                        <a:pt x="9383" y="1196639"/>
                        <a:pt x="-2259" y="1208281"/>
                        <a:pt x="387" y="1217806"/>
                      </a:cubicBezTo>
                      <a:cubicBezTo>
                        <a:pt x="3033" y="1227331"/>
                        <a:pt x="15733" y="1233152"/>
                        <a:pt x="28962" y="1240031"/>
                      </a:cubicBezTo>
                      <a:cubicBezTo>
                        <a:pt x="42191" y="1246910"/>
                        <a:pt x="63358" y="1253260"/>
                        <a:pt x="79762" y="1259081"/>
                      </a:cubicBezTo>
                      <a:cubicBezTo>
                        <a:pt x="96166" y="1264902"/>
                        <a:pt x="107808" y="1269664"/>
                        <a:pt x="127387" y="1274956"/>
                      </a:cubicBezTo>
                      <a:cubicBezTo>
                        <a:pt x="146966" y="1280248"/>
                        <a:pt x="172895" y="1285010"/>
                        <a:pt x="197237" y="1290831"/>
                      </a:cubicBezTo>
                      <a:cubicBezTo>
                        <a:pt x="221579" y="1296652"/>
                        <a:pt x="248566" y="1304060"/>
                        <a:pt x="273437" y="1309881"/>
                      </a:cubicBezTo>
                      <a:cubicBezTo>
                        <a:pt x="298308" y="1315702"/>
                        <a:pt x="323179" y="1322581"/>
                        <a:pt x="346462" y="1325756"/>
                      </a:cubicBezTo>
                      <a:cubicBezTo>
                        <a:pt x="369745" y="1328931"/>
                        <a:pt x="390912" y="1325756"/>
                        <a:pt x="413137" y="1328931"/>
                      </a:cubicBezTo>
                      <a:cubicBezTo>
                        <a:pt x="435362" y="1332106"/>
                        <a:pt x="456529" y="1341631"/>
                        <a:pt x="479812" y="1344806"/>
                      </a:cubicBezTo>
                      <a:cubicBezTo>
                        <a:pt x="503095" y="1347981"/>
                        <a:pt x="529554" y="1347452"/>
                        <a:pt x="552837" y="1347981"/>
                      </a:cubicBezTo>
                      <a:cubicBezTo>
                        <a:pt x="576120" y="1348510"/>
                        <a:pt x="619512" y="1347981"/>
                        <a:pt x="619512" y="1347981"/>
                      </a:cubicBezTo>
                      <a:lnTo>
                        <a:pt x="695712" y="1347981"/>
                      </a:lnTo>
                      <a:lnTo>
                        <a:pt x="762387" y="1347981"/>
                      </a:lnTo>
                      <a:cubicBezTo>
                        <a:pt x="784083" y="1347981"/>
                        <a:pt x="803662" y="1347452"/>
                        <a:pt x="825887" y="1347981"/>
                      </a:cubicBezTo>
                      <a:cubicBezTo>
                        <a:pt x="848112" y="1348510"/>
                        <a:pt x="875629" y="1349569"/>
                        <a:pt x="895737" y="1351156"/>
                      </a:cubicBezTo>
                      <a:cubicBezTo>
                        <a:pt x="915845" y="1352744"/>
                        <a:pt x="946537" y="1357506"/>
                        <a:pt x="946537" y="1357506"/>
                      </a:cubicBezTo>
                      <a:cubicBezTo>
                        <a:pt x="963470" y="1359623"/>
                        <a:pt x="979345" y="1361210"/>
                        <a:pt x="997337" y="1363856"/>
                      </a:cubicBezTo>
                      <a:cubicBezTo>
                        <a:pt x="1015329" y="1366502"/>
                        <a:pt x="1039670" y="1375498"/>
                        <a:pt x="1054487" y="1373381"/>
                      </a:cubicBezTo>
                      <a:cubicBezTo>
                        <a:pt x="1069304" y="1371264"/>
                        <a:pt x="1075125" y="1362268"/>
                        <a:pt x="1086237" y="1351156"/>
                      </a:cubicBezTo>
                      <a:cubicBezTo>
                        <a:pt x="1097349" y="1340044"/>
                        <a:pt x="1121162" y="1306706"/>
                        <a:pt x="1121162" y="1306706"/>
                      </a:cubicBezTo>
                      <a:cubicBezTo>
                        <a:pt x="1129099" y="1300885"/>
                        <a:pt x="1129629" y="1308294"/>
                        <a:pt x="1133862" y="1316231"/>
                      </a:cubicBezTo>
                      <a:cubicBezTo>
                        <a:pt x="1138095" y="1324168"/>
                        <a:pt x="1143916" y="1344277"/>
                        <a:pt x="1146562" y="1354331"/>
                      </a:cubicBezTo>
                      <a:cubicBezTo>
                        <a:pt x="1149208" y="1364385"/>
                        <a:pt x="1141270" y="1372852"/>
                        <a:pt x="1149737" y="1376556"/>
                      </a:cubicBezTo>
                      <a:cubicBezTo>
                        <a:pt x="1158204" y="1380260"/>
                        <a:pt x="1197362" y="1376556"/>
                        <a:pt x="1197362" y="1376556"/>
                      </a:cubicBezTo>
                      <a:lnTo>
                        <a:pt x="1270387" y="1376556"/>
                      </a:lnTo>
                      <a:lnTo>
                        <a:pt x="1346587" y="1376556"/>
                      </a:lnTo>
                      <a:cubicBezTo>
                        <a:pt x="1369870" y="1376556"/>
                        <a:pt x="1385216" y="1379202"/>
                        <a:pt x="1410087" y="1376556"/>
                      </a:cubicBezTo>
                      <a:cubicBezTo>
                        <a:pt x="1434958" y="1373910"/>
                        <a:pt x="1472529" y="1362798"/>
                        <a:pt x="1495812" y="1360681"/>
                      </a:cubicBezTo>
                      <a:cubicBezTo>
                        <a:pt x="1519095" y="1358564"/>
                        <a:pt x="1532854" y="1363856"/>
                        <a:pt x="1549787" y="1363856"/>
                      </a:cubicBezTo>
                      <a:cubicBezTo>
                        <a:pt x="1566720" y="1363856"/>
                        <a:pt x="1580479" y="1362269"/>
                        <a:pt x="1597412" y="1360681"/>
                      </a:cubicBezTo>
                      <a:cubicBezTo>
                        <a:pt x="1614345" y="1359094"/>
                        <a:pt x="1634454" y="1357506"/>
                        <a:pt x="1651387" y="1354331"/>
                      </a:cubicBezTo>
                      <a:cubicBezTo>
                        <a:pt x="1668320" y="1351156"/>
                        <a:pt x="1699012" y="1341631"/>
                        <a:pt x="1699012" y="1341631"/>
                      </a:cubicBezTo>
                      <a:cubicBezTo>
                        <a:pt x="1708537" y="1337927"/>
                        <a:pt x="1705362" y="1336868"/>
                        <a:pt x="1708537" y="1332106"/>
                      </a:cubicBezTo>
                      <a:cubicBezTo>
                        <a:pt x="1711712" y="1327344"/>
                        <a:pt x="1713829" y="1320993"/>
                        <a:pt x="1718062" y="1313056"/>
                      </a:cubicBezTo>
                      <a:cubicBezTo>
                        <a:pt x="1722295" y="1305119"/>
                        <a:pt x="1728645" y="1299298"/>
                        <a:pt x="1733937" y="1284481"/>
                      </a:cubicBezTo>
                      <a:cubicBezTo>
                        <a:pt x="1739229" y="1269664"/>
                        <a:pt x="1743462" y="1240560"/>
                        <a:pt x="1749812" y="1224156"/>
                      </a:cubicBezTo>
                      <a:cubicBezTo>
                        <a:pt x="1756162" y="1207752"/>
                        <a:pt x="1766216" y="1197698"/>
                        <a:pt x="1772037" y="1186056"/>
                      </a:cubicBezTo>
                      <a:cubicBezTo>
                        <a:pt x="1777858" y="1174414"/>
                        <a:pt x="1778916" y="1163831"/>
                        <a:pt x="1784737" y="1154306"/>
                      </a:cubicBezTo>
                      <a:cubicBezTo>
                        <a:pt x="1790558" y="1144781"/>
                        <a:pt x="1800612" y="1136843"/>
                        <a:pt x="1806962" y="1128906"/>
                      </a:cubicBezTo>
                      <a:cubicBezTo>
                        <a:pt x="1813312" y="1120969"/>
                        <a:pt x="1815429" y="1114089"/>
                        <a:pt x="1822837" y="1106681"/>
                      </a:cubicBezTo>
                      <a:cubicBezTo>
                        <a:pt x="1830245" y="1099273"/>
                        <a:pt x="1842416" y="1091864"/>
                        <a:pt x="1851412" y="1084456"/>
                      </a:cubicBezTo>
                      <a:cubicBezTo>
                        <a:pt x="1860408" y="1077048"/>
                        <a:pt x="1869933" y="1068052"/>
                        <a:pt x="1876812" y="1062231"/>
                      </a:cubicBezTo>
                      <a:cubicBezTo>
                        <a:pt x="1883691" y="1056410"/>
                        <a:pt x="1890041" y="1054293"/>
                        <a:pt x="1892687" y="1049531"/>
                      </a:cubicBezTo>
                      <a:cubicBezTo>
                        <a:pt x="1895333" y="1044769"/>
                        <a:pt x="1897449" y="1036302"/>
                        <a:pt x="1892687" y="1033656"/>
                      </a:cubicBezTo>
                      <a:cubicBezTo>
                        <a:pt x="1887925" y="1031010"/>
                        <a:pt x="1864112" y="1033656"/>
                        <a:pt x="1864112" y="1033656"/>
                      </a:cubicBezTo>
                      <a:cubicBezTo>
                        <a:pt x="1854587" y="1033656"/>
                        <a:pt x="1845062" y="1034714"/>
                        <a:pt x="1835537" y="1033656"/>
                      </a:cubicBezTo>
                      <a:cubicBezTo>
                        <a:pt x="1826012" y="1032598"/>
                        <a:pt x="1806962" y="1027306"/>
                        <a:pt x="1806962" y="1027306"/>
                      </a:cubicBezTo>
                      <a:cubicBezTo>
                        <a:pt x="1801671" y="1026248"/>
                        <a:pt x="1802729" y="1032597"/>
                        <a:pt x="1803787" y="1027306"/>
                      </a:cubicBezTo>
                      <a:cubicBezTo>
                        <a:pt x="1804845" y="1022015"/>
                        <a:pt x="1809608" y="1006139"/>
                        <a:pt x="1813312" y="995556"/>
                      </a:cubicBezTo>
                      <a:cubicBezTo>
                        <a:pt x="1817016" y="984973"/>
                        <a:pt x="1826012" y="963806"/>
                        <a:pt x="1826012" y="963806"/>
                      </a:cubicBezTo>
                      <a:cubicBezTo>
                        <a:pt x="1830245" y="953223"/>
                        <a:pt x="1830245" y="937348"/>
                        <a:pt x="1838712" y="932056"/>
                      </a:cubicBezTo>
                      <a:cubicBezTo>
                        <a:pt x="1847179" y="926764"/>
                        <a:pt x="1861466" y="934702"/>
                        <a:pt x="1876812" y="932056"/>
                      </a:cubicBezTo>
                      <a:cubicBezTo>
                        <a:pt x="1892158" y="929410"/>
                        <a:pt x="1913325" y="919885"/>
                        <a:pt x="1930787" y="916181"/>
                      </a:cubicBezTo>
                      <a:cubicBezTo>
                        <a:pt x="1948249" y="912477"/>
                        <a:pt x="1963595" y="913006"/>
                        <a:pt x="1981587" y="909831"/>
                      </a:cubicBezTo>
                      <a:cubicBezTo>
                        <a:pt x="1999579" y="906656"/>
                        <a:pt x="2038737" y="897131"/>
                        <a:pt x="2038737" y="897131"/>
                      </a:cubicBezTo>
                      <a:cubicBezTo>
                        <a:pt x="2058316" y="892898"/>
                        <a:pt x="2080541" y="887606"/>
                        <a:pt x="2099062" y="884431"/>
                      </a:cubicBezTo>
                      <a:cubicBezTo>
                        <a:pt x="2117583" y="881256"/>
                        <a:pt x="2131870" y="880727"/>
                        <a:pt x="2149862" y="878081"/>
                      </a:cubicBezTo>
                      <a:cubicBezTo>
                        <a:pt x="2167854" y="875435"/>
                        <a:pt x="2189550" y="871731"/>
                        <a:pt x="2207012" y="868556"/>
                      </a:cubicBezTo>
                      <a:cubicBezTo>
                        <a:pt x="2224475" y="865381"/>
                        <a:pt x="2244054" y="864323"/>
                        <a:pt x="2254637" y="859031"/>
                      </a:cubicBezTo>
                      <a:cubicBezTo>
                        <a:pt x="2265220" y="853739"/>
                        <a:pt x="2267866" y="848448"/>
                        <a:pt x="2270512" y="836806"/>
                      </a:cubicBezTo>
                      <a:cubicBezTo>
                        <a:pt x="2273158" y="825164"/>
                        <a:pt x="2269983" y="808231"/>
                        <a:pt x="2270512" y="789181"/>
                      </a:cubicBezTo>
                      <a:cubicBezTo>
                        <a:pt x="2271041" y="770131"/>
                        <a:pt x="2273158" y="742085"/>
                        <a:pt x="2273687" y="722506"/>
                      </a:cubicBezTo>
                      <a:cubicBezTo>
                        <a:pt x="2274216" y="702927"/>
                        <a:pt x="2273687" y="671706"/>
                        <a:pt x="2273687" y="671706"/>
                      </a:cubicBezTo>
                      <a:lnTo>
                        <a:pt x="2273687" y="624081"/>
                      </a:lnTo>
                      <a:cubicBezTo>
                        <a:pt x="2273687" y="606089"/>
                        <a:pt x="2274745" y="584393"/>
                        <a:pt x="2273687" y="563756"/>
                      </a:cubicBezTo>
                      <a:cubicBezTo>
                        <a:pt x="2272629" y="543119"/>
                        <a:pt x="2269454" y="520364"/>
                        <a:pt x="2267337" y="500256"/>
                      </a:cubicBezTo>
                      <a:cubicBezTo>
                        <a:pt x="2265220" y="480148"/>
                        <a:pt x="2262045" y="466389"/>
                        <a:pt x="2260987" y="443106"/>
                      </a:cubicBezTo>
                      <a:cubicBezTo>
                        <a:pt x="2259929" y="419823"/>
                        <a:pt x="2260987" y="360556"/>
                        <a:pt x="2260987" y="360556"/>
                      </a:cubicBezTo>
                      <a:cubicBezTo>
                        <a:pt x="2260987" y="336214"/>
                        <a:pt x="2262045" y="317693"/>
                        <a:pt x="2260987" y="297056"/>
                      </a:cubicBezTo>
                      <a:cubicBezTo>
                        <a:pt x="2259929" y="276419"/>
                        <a:pt x="2255166" y="260543"/>
                        <a:pt x="2254637" y="236731"/>
                      </a:cubicBezTo>
                      <a:cubicBezTo>
                        <a:pt x="2254108" y="212919"/>
                        <a:pt x="2258870" y="182227"/>
                        <a:pt x="2257812" y="154181"/>
                      </a:cubicBezTo>
                      <a:cubicBezTo>
                        <a:pt x="2256754" y="126135"/>
                        <a:pt x="2257812" y="92798"/>
                        <a:pt x="2248287" y="68456"/>
                      </a:cubicBezTo>
                      <a:cubicBezTo>
                        <a:pt x="2238762" y="44114"/>
                        <a:pt x="2246170" y="4427"/>
                        <a:pt x="2200662" y="8131"/>
                      </a:cubicBezTo>
                      <a:cubicBezTo>
                        <a:pt x="2155154" y="11835"/>
                        <a:pt x="2058845" y="77981"/>
                        <a:pt x="1975237" y="90681"/>
                      </a:cubicBezTo>
                      <a:cubicBezTo>
                        <a:pt x="1891629" y="103381"/>
                        <a:pt x="1807491" y="82214"/>
                        <a:pt x="1699012" y="84331"/>
                      </a:cubicBezTo>
                      <a:cubicBezTo>
                        <a:pt x="1590533" y="86448"/>
                        <a:pt x="1459299" y="103381"/>
                        <a:pt x="1324362" y="103381"/>
                      </a:cubicBezTo>
                      <a:cubicBezTo>
                        <a:pt x="1189425" y="103381"/>
                        <a:pt x="1038612" y="85918"/>
                        <a:pt x="889387" y="84331"/>
                      </a:cubicBezTo>
                      <a:cubicBezTo>
                        <a:pt x="740162" y="82743"/>
                        <a:pt x="540137" y="93856"/>
                        <a:pt x="429012" y="93856"/>
                      </a:cubicBezTo>
                      <a:cubicBezTo>
                        <a:pt x="317887" y="93856"/>
                        <a:pt x="277670" y="99677"/>
                        <a:pt x="222637" y="84331"/>
                      </a:cubicBezTo>
                      <a:cubicBezTo>
                        <a:pt x="167604" y="68985"/>
                        <a:pt x="121037" y="-13036"/>
                        <a:pt x="98812" y="178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E6D01893-30DA-9445-A7C4-6CAC1BE31A45}"/>
                  </a:ext>
                </a:extLst>
              </p:cNvPr>
              <p:cNvSpPr/>
              <p:nvPr/>
            </p:nvSpPr>
            <p:spPr>
              <a:xfrm>
                <a:off x="6139996" y="4130999"/>
                <a:ext cx="95250" cy="1285875"/>
              </a:xfrm>
              <a:custGeom>
                <a:avLst/>
                <a:gdLst>
                  <a:gd name="connsiteX0" fmla="*/ 0 w 95250"/>
                  <a:gd name="connsiteY0" fmla="*/ 1285875 h 1285875"/>
                  <a:gd name="connsiteX1" fmla="*/ 15875 w 95250"/>
                  <a:gd name="connsiteY1" fmla="*/ 1206500 h 1285875"/>
                  <a:gd name="connsiteX2" fmla="*/ 15875 w 95250"/>
                  <a:gd name="connsiteY2" fmla="*/ 1143000 h 1285875"/>
                  <a:gd name="connsiteX3" fmla="*/ 28575 w 95250"/>
                  <a:gd name="connsiteY3" fmla="*/ 1066800 h 1285875"/>
                  <a:gd name="connsiteX4" fmla="*/ 44450 w 95250"/>
                  <a:gd name="connsiteY4" fmla="*/ 984250 h 1285875"/>
                  <a:gd name="connsiteX5" fmla="*/ 57150 w 95250"/>
                  <a:gd name="connsiteY5" fmla="*/ 908050 h 1285875"/>
                  <a:gd name="connsiteX6" fmla="*/ 76200 w 95250"/>
                  <a:gd name="connsiteY6" fmla="*/ 835025 h 1285875"/>
                  <a:gd name="connsiteX7" fmla="*/ 82550 w 95250"/>
                  <a:gd name="connsiteY7" fmla="*/ 784225 h 1285875"/>
                  <a:gd name="connsiteX8" fmla="*/ 85725 w 95250"/>
                  <a:gd name="connsiteY8" fmla="*/ 736600 h 1285875"/>
                  <a:gd name="connsiteX9" fmla="*/ 88900 w 95250"/>
                  <a:gd name="connsiteY9" fmla="*/ 663575 h 1285875"/>
                  <a:gd name="connsiteX10" fmla="*/ 92075 w 95250"/>
                  <a:gd name="connsiteY10" fmla="*/ 590550 h 1285875"/>
                  <a:gd name="connsiteX11" fmla="*/ 95250 w 95250"/>
                  <a:gd name="connsiteY11" fmla="*/ 520700 h 1285875"/>
                  <a:gd name="connsiteX12" fmla="*/ 92075 w 95250"/>
                  <a:gd name="connsiteY12" fmla="*/ 444500 h 1285875"/>
                  <a:gd name="connsiteX13" fmla="*/ 92075 w 95250"/>
                  <a:gd name="connsiteY13" fmla="*/ 355600 h 1285875"/>
                  <a:gd name="connsiteX14" fmla="*/ 88900 w 95250"/>
                  <a:gd name="connsiteY14" fmla="*/ 269875 h 1285875"/>
                  <a:gd name="connsiteX15" fmla="*/ 85725 w 95250"/>
                  <a:gd name="connsiteY15" fmla="*/ 203200 h 1285875"/>
                  <a:gd name="connsiteX16" fmla="*/ 88900 w 95250"/>
                  <a:gd name="connsiteY16" fmla="*/ 133350 h 1285875"/>
                  <a:gd name="connsiteX17" fmla="*/ 88900 w 95250"/>
                  <a:gd name="connsiteY17" fmla="*/ 60325 h 1285875"/>
                  <a:gd name="connsiteX18" fmla="*/ 66675 w 95250"/>
                  <a:gd name="connsiteY18" fmla="*/ 0 h 1285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250" h="1285875">
                    <a:moveTo>
                      <a:pt x="0" y="1285875"/>
                    </a:moveTo>
                    <a:cubicBezTo>
                      <a:pt x="6614" y="1258093"/>
                      <a:pt x="13229" y="1230312"/>
                      <a:pt x="15875" y="1206500"/>
                    </a:cubicBezTo>
                    <a:cubicBezTo>
                      <a:pt x="18521" y="1182688"/>
                      <a:pt x="13758" y="1166283"/>
                      <a:pt x="15875" y="1143000"/>
                    </a:cubicBezTo>
                    <a:cubicBezTo>
                      <a:pt x="17992" y="1119717"/>
                      <a:pt x="23813" y="1093258"/>
                      <a:pt x="28575" y="1066800"/>
                    </a:cubicBezTo>
                    <a:cubicBezTo>
                      <a:pt x="33337" y="1040342"/>
                      <a:pt x="39688" y="1010708"/>
                      <a:pt x="44450" y="984250"/>
                    </a:cubicBezTo>
                    <a:cubicBezTo>
                      <a:pt x="49212" y="957792"/>
                      <a:pt x="51858" y="932921"/>
                      <a:pt x="57150" y="908050"/>
                    </a:cubicBezTo>
                    <a:cubicBezTo>
                      <a:pt x="62442" y="883179"/>
                      <a:pt x="71967" y="855662"/>
                      <a:pt x="76200" y="835025"/>
                    </a:cubicBezTo>
                    <a:cubicBezTo>
                      <a:pt x="80433" y="814388"/>
                      <a:pt x="80963" y="800629"/>
                      <a:pt x="82550" y="784225"/>
                    </a:cubicBezTo>
                    <a:cubicBezTo>
                      <a:pt x="84137" y="767821"/>
                      <a:pt x="84667" y="756708"/>
                      <a:pt x="85725" y="736600"/>
                    </a:cubicBezTo>
                    <a:cubicBezTo>
                      <a:pt x="86783" y="716492"/>
                      <a:pt x="88900" y="663575"/>
                      <a:pt x="88900" y="663575"/>
                    </a:cubicBezTo>
                    <a:cubicBezTo>
                      <a:pt x="89958" y="639233"/>
                      <a:pt x="91017" y="614362"/>
                      <a:pt x="92075" y="590550"/>
                    </a:cubicBezTo>
                    <a:cubicBezTo>
                      <a:pt x="93133" y="566738"/>
                      <a:pt x="95250" y="545042"/>
                      <a:pt x="95250" y="520700"/>
                    </a:cubicBezTo>
                    <a:cubicBezTo>
                      <a:pt x="95250" y="496358"/>
                      <a:pt x="92604" y="472017"/>
                      <a:pt x="92075" y="444500"/>
                    </a:cubicBezTo>
                    <a:cubicBezTo>
                      <a:pt x="91546" y="416983"/>
                      <a:pt x="92604" y="384704"/>
                      <a:pt x="92075" y="355600"/>
                    </a:cubicBezTo>
                    <a:cubicBezTo>
                      <a:pt x="91546" y="326496"/>
                      <a:pt x="89958" y="295275"/>
                      <a:pt x="88900" y="269875"/>
                    </a:cubicBezTo>
                    <a:cubicBezTo>
                      <a:pt x="87842" y="244475"/>
                      <a:pt x="85725" y="225954"/>
                      <a:pt x="85725" y="203200"/>
                    </a:cubicBezTo>
                    <a:cubicBezTo>
                      <a:pt x="85725" y="180446"/>
                      <a:pt x="88371" y="157162"/>
                      <a:pt x="88900" y="133350"/>
                    </a:cubicBezTo>
                    <a:cubicBezTo>
                      <a:pt x="89429" y="109538"/>
                      <a:pt x="92604" y="82550"/>
                      <a:pt x="88900" y="60325"/>
                    </a:cubicBezTo>
                    <a:cubicBezTo>
                      <a:pt x="85196" y="38100"/>
                      <a:pt x="75935" y="19050"/>
                      <a:pt x="666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731AE6BD-E803-3246-9C33-9378B57E8C41}"/>
                  </a:ext>
                </a:extLst>
              </p:cNvPr>
              <p:cNvSpPr/>
              <p:nvPr/>
            </p:nvSpPr>
            <p:spPr>
              <a:xfrm>
                <a:off x="6219371" y="4127824"/>
                <a:ext cx="83255" cy="787400"/>
              </a:xfrm>
              <a:custGeom>
                <a:avLst/>
                <a:gdLst>
                  <a:gd name="connsiteX0" fmla="*/ 0 w 83255"/>
                  <a:gd name="connsiteY0" fmla="*/ 787400 h 787400"/>
                  <a:gd name="connsiteX1" fmla="*/ 34925 w 83255"/>
                  <a:gd name="connsiteY1" fmla="*/ 742950 h 787400"/>
                  <a:gd name="connsiteX2" fmla="*/ 47625 w 83255"/>
                  <a:gd name="connsiteY2" fmla="*/ 688975 h 787400"/>
                  <a:gd name="connsiteX3" fmla="*/ 57150 w 83255"/>
                  <a:gd name="connsiteY3" fmla="*/ 644525 h 787400"/>
                  <a:gd name="connsiteX4" fmla="*/ 60325 w 83255"/>
                  <a:gd name="connsiteY4" fmla="*/ 587375 h 787400"/>
                  <a:gd name="connsiteX5" fmla="*/ 63500 w 83255"/>
                  <a:gd name="connsiteY5" fmla="*/ 536575 h 787400"/>
                  <a:gd name="connsiteX6" fmla="*/ 76200 w 83255"/>
                  <a:gd name="connsiteY6" fmla="*/ 504825 h 787400"/>
                  <a:gd name="connsiteX7" fmla="*/ 76200 w 83255"/>
                  <a:gd name="connsiteY7" fmla="*/ 447675 h 787400"/>
                  <a:gd name="connsiteX8" fmla="*/ 76200 w 83255"/>
                  <a:gd name="connsiteY8" fmla="*/ 396875 h 787400"/>
                  <a:gd name="connsiteX9" fmla="*/ 73025 w 83255"/>
                  <a:gd name="connsiteY9" fmla="*/ 336550 h 787400"/>
                  <a:gd name="connsiteX10" fmla="*/ 73025 w 83255"/>
                  <a:gd name="connsiteY10" fmla="*/ 263525 h 787400"/>
                  <a:gd name="connsiteX11" fmla="*/ 73025 w 83255"/>
                  <a:gd name="connsiteY11" fmla="*/ 180975 h 787400"/>
                  <a:gd name="connsiteX12" fmla="*/ 82550 w 83255"/>
                  <a:gd name="connsiteY12" fmla="*/ 104775 h 787400"/>
                  <a:gd name="connsiteX13" fmla="*/ 82550 w 83255"/>
                  <a:gd name="connsiteY13" fmla="*/ 50800 h 787400"/>
                  <a:gd name="connsiteX14" fmla="*/ 82550 w 83255"/>
                  <a:gd name="connsiteY14" fmla="*/ 0 h 78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3255" h="787400">
                    <a:moveTo>
                      <a:pt x="0" y="787400"/>
                    </a:moveTo>
                    <a:cubicBezTo>
                      <a:pt x="13494" y="773377"/>
                      <a:pt x="26988" y="759354"/>
                      <a:pt x="34925" y="742950"/>
                    </a:cubicBezTo>
                    <a:cubicBezTo>
                      <a:pt x="42863" y="726546"/>
                      <a:pt x="43921" y="705379"/>
                      <a:pt x="47625" y="688975"/>
                    </a:cubicBezTo>
                    <a:cubicBezTo>
                      <a:pt x="51329" y="672571"/>
                      <a:pt x="55033" y="661458"/>
                      <a:pt x="57150" y="644525"/>
                    </a:cubicBezTo>
                    <a:cubicBezTo>
                      <a:pt x="59267" y="627592"/>
                      <a:pt x="59267" y="605366"/>
                      <a:pt x="60325" y="587375"/>
                    </a:cubicBezTo>
                    <a:cubicBezTo>
                      <a:pt x="61383" y="569384"/>
                      <a:pt x="60854" y="550333"/>
                      <a:pt x="63500" y="536575"/>
                    </a:cubicBezTo>
                    <a:cubicBezTo>
                      <a:pt x="66146" y="522817"/>
                      <a:pt x="74083" y="519642"/>
                      <a:pt x="76200" y="504825"/>
                    </a:cubicBezTo>
                    <a:cubicBezTo>
                      <a:pt x="78317" y="490008"/>
                      <a:pt x="76200" y="447675"/>
                      <a:pt x="76200" y="447675"/>
                    </a:cubicBezTo>
                    <a:cubicBezTo>
                      <a:pt x="76200" y="429683"/>
                      <a:pt x="76729" y="415396"/>
                      <a:pt x="76200" y="396875"/>
                    </a:cubicBezTo>
                    <a:cubicBezTo>
                      <a:pt x="75671" y="378354"/>
                      <a:pt x="73554" y="358775"/>
                      <a:pt x="73025" y="336550"/>
                    </a:cubicBezTo>
                    <a:cubicBezTo>
                      <a:pt x="72496" y="314325"/>
                      <a:pt x="73025" y="263525"/>
                      <a:pt x="73025" y="263525"/>
                    </a:cubicBezTo>
                    <a:cubicBezTo>
                      <a:pt x="73025" y="237596"/>
                      <a:pt x="71438" y="207433"/>
                      <a:pt x="73025" y="180975"/>
                    </a:cubicBezTo>
                    <a:cubicBezTo>
                      <a:pt x="74613" y="154517"/>
                      <a:pt x="80963" y="126471"/>
                      <a:pt x="82550" y="104775"/>
                    </a:cubicBezTo>
                    <a:cubicBezTo>
                      <a:pt x="84137" y="83079"/>
                      <a:pt x="82550" y="50800"/>
                      <a:pt x="82550" y="50800"/>
                    </a:cubicBezTo>
                    <a:lnTo>
                      <a:pt x="825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1D538002-0303-7449-AB2E-505CF8AB7ECC}"/>
                  </a:ext>
                </a:extLst>
              </p:cNvPr>
              <p:cNvSpPr/>
              <p:nvPr/>
            </p:nvSpPr>
            <p:spPr>
              <a:xfrm>
                <a:off x="6187621" y="4130999"/>
                <a:ext cx="169671" cy="965200"/>
              </a:xfrm>
              <a:custGeom>
                <a:avLst/>
                <a:gdLst>
                  <a:gd name="connsiteX0" fmla="*/ 0 w 169671"/>
                  <a:gd name="connsiteY0" fmla="*/ 965200 h 965200"/>
                  <a:gd name="connsiteX1" fmla="*/ 50800 w 169671"/>
                  <a:gd name="connsiteY1" fmla="*/ 895350 h 965200"/>
                  <a:gd name="connsiteX2" fmla="*/ 73025 w 169671"/>
                  <a:gd name="connsiteY2" fmla="*/ 857250 h 965200"/>
                  <a:gd name="connsiteX3" fmla="*/ 95250 w 169671"/>
                  <a:gd name="connsiteY3" fmla="*/ 793750 h 965200"/>
                  <a:gd name="connsiteX4" fmla="*/ 117475 w 169671"/>
                  <a:gd name="connsiteY4" fmla="*/ 733425 h 965200"/>
                  <a:gd name="connsiteX5" fmla="*/ 133350 w 169671"/>
                  <a:gd name="connsiteY5" fmla="*/ 676275 h 965200"/>
                  <a:gd name="connsiteX6" fmla="*/ 146050 w 169671"/>
                  <a:gd name="connsiteY6" fmla="*/ 631825 h 965200"/>
                  <a:gd name="connsiteX7" fmla="*/ 161925 w 169671"/>
                  <a:gd name="connsiteY7" fmla="*/ 577850 h 965200"/>
                  <a:gd name="connsiteX8" fmla="*/ 158750 w 169671"/>
                  <a:gd name="connsiteY8" fmla="*/ 511175 h 965200"/>
                  <a:gd name="connsiteX9" fmla="*/ 158750 w 169671"/>
                  <a:gd name="connsiteY9" fmla="*/ 441325 h 965200"/>
                  <a:gd name="connsiteX10" fmla="*/ 165100 w 169671"/>
                  <a:gd name="connsiteY10" fmla="*/ 396875 h 965200"/>
                  <a:gd name="connsiteX11" fmla="*/ 165100 w 169671"/>
                  <a:gd name="connsiteY11" fmla="*/ 336550 h 965200"/>
                  <a:gd name="connsiteX12" fmla="*/ 168275 w 169671"/>
                  <a:gd name="connsiteY12" fmla="*/ 285750 h 965200"/>
                  <a:gd name="connsiteX13" fmla="*/ 155575 w 169671"/>
                  <a:gd name="connsiteY13" fmla="*/ 238125 h 965200"/>
                  <a:gd name="connsiteX14" fmla="*/ 155575 w 169671"/>
                  <a:gd name="connsiteY14" fmla="*/ 180975 h 965200"/>
                  <a:gd name="connsiteX15" fmla="*/ 168275 w 169671"/>
                  <a:gd name="connsiteY15" fmla="*/ 127000 h 965200"/>
                  <a:gd name="connsiteX16" fmla="*/ 168275 w 169671"/>
                  <a:gd name="connsiteY16" fmla="*/ 82550 h 965200"/>
                  <a:gd name="connsiteX17" fmla="*/ 158750 w 169671"/>
                  <a:gd name="connsiteY17" fmla="*/ 31750 h 965200"/>
                  <a:gd name="connsiteX18" fmla="*/ 155575 w 169671"/>
                  <a:gd name="connsiteY18" fmla="*/ 0 h 96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671" h="965200">
                    <a:moveTo>
                      <a:pt x="0" y="965200"/>
                    </a:moveTo>
                    <a:cubicBezTo>
                      <a:pt x="19314" y="939271"/>
                      <a:pt x="38629" y="913342"/>
                      <a:pt x="50800" y="895350"/>
                    </a:cubicBezTo>
                    <a:cubicBezTo>
                      <a:pt x="62971" y="877358"/>
                      <a:pt x="65617" y="874183"/>
                      <a:pt x="73025" y="857250"/>
                    </a:cubicBezTo>
                    <a:cubicBezTo>
                      <a:pt x="80433" y="840317"/>
                      <a:pt x="87842" y="814387"/>
                      <a:pt x="95250" y="793750"/>
                    </a:cubicBezTo>
                    <a:cubicBezTo>
                      <a:pt x="102658" y="773113"/>
                      <a:pt x="111125" y="753004"/>
                      <a:pt x="117475" y="733425"/>
                    </a:cubicBezTo>
                    <a:cubicBezTo>
                      <a:pt x="123825" y="713846"/>
                      <a:pt x="128588" y="693208"/>
                      <a:pt x="133350" y="676275"/>
                    </a:cubicBezTo>
                    <a:cubicBezTo>
                      <a:pt x="138112" y="659342"/>
                      <a:pt x="141287" y="648229"/>
                      <a:pt x="146050" y="631825"/>
                    </a:cubicBezTo>
                    <a:cubicBezTo>
                      <a:pt x="150813" y="615421"/>
                      <a:pt x="159808" y="597958"/>
                      <a:pt x="161925" y="577850"/>
                    </a:cubicBezTo>
                    <a:cubicBezTo>
                      <a:pt x="164042" y="557742"/>
                      <a:pt x="159279" y="533929"/>
                      <a:pt x="158750" y="511175"/>
                    </a:cubicBezTo>
                    <a:cubicBezTo>
                      <a:pt x="158221" y="488421"/>
                      <a:pt x="157692" y="460375"/>
                      <a:pt x="158750" y="441325"/>
                    </a:cubicBezTo>
                    <a:cubicBezTo>
                      <a:pt x="159808" y="422275"/>
                      <a:pt x="164042" y="414337"/>
                      <a:pt x="165100" y="396875"/>
                    </a:cubicBezTo>
                    <a:cubicBezTo>
                      <a:pt x="166158" y="379413"/>
                      <a:pt x="164571" y="355071"/>
                      <a:pt x="165100" y="336550"/>
                    </a:cubicBezTo>
                    <a:cubicBezTo>
                      <a:pt x="165629" y="318029"/>
                      <a:pt x="169862" y="302154"/>
                      <a:pt x="168275" y="285750"/>
                    </a:cubicBezTo>
                    <a:cubicBezTo>
                      <a:pt x="166688" y="269346"/>
                      <a:pt x="157692" y="255587"/>
                      <a:pt x="155575" y="238125"/>
                    </a:cubicBezTo>
                    <a:cubicBezTo>
                      <a:pt x="153458" y="220663"/>
                      <a:pt x="153458" y="199496"/>
                      <a:pt x="155575" y="180975"/>
                    </a:cubicBezTo>
                    <a:cubicBezTo>
                      <a:pt x="157692" y="162454"/>
                      <a:pt x="166158" y="143404"/>
                      <a:pt x="168275" y="127000"/>
                    </a:cubicBezTo>
                    <a:cubicBezTo>
                      <a:pt x="170392" y="110596"/>
                      <a:pt x="169863" y="98425"/>
                      <a:pt x="168275" y="82550"/>
                    </a:cubicBezTo>
                    <a:cubicBezTo>
                      <a:pt x="166688" y="66675"/>
                      <a:pt x="160867" y="45508"/>
                      <a:pt x="158750" y="31750"/>
                    </a:cubicBezTo>
                    <a:cubicBezTo>
                      <a:pt x="156633" y="17992"/>
                      <a:pt x="156104" y="8996"/>
                      <a:pt x="1555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C87B0387-B7AB-6642-AB7C-5D5161B4E8D9}"/>
                  </a:ext>
                </a:extLst>
              </p:cNvPr>
              <p:cNvSpPr/>
              <p:nvPr/>
            </p:nvSpPr>
            <p:spPr>
              <a:xfrm>
                <a:off x="6159046" y="4124649"/>
                <a:ext cx="264230" cy="1133475"/>
              </a:xfrm>
              <a:custGeom>
                <a:avLst/>
                <a:gdLst>
                  <a:gd name="connsiteX0" fmla="*/ 0 w 264230"/>
                  <a:gd name="connsiteY0" fmla="*/ 1133475 h 1133475"/>
                  <a:gd name="connsiteX1" fmla="*/ 38100 w 264230"/>
                  <a:gd name="connsiteY1" fmla="*/ 1082675 h 1133475"/>
                  <a:gd name="connsiteX2" fmla="*/ 63500 w 264230"/>
                  <a:gd name="connsiteY2" fmla="*/ 1044575 h 1133475"/>
                  <a:gd name="connsiteX3" fmla="*/ 88900 w 264230"/>
                  <a:gd name="connsiteY3" fmla="*/ 1000125 h 1133475"/>
                  <a:gd name="connsiteX4" fmla="*/ 107950 w 264230"/>
                  <a:gd name="connsiteY4" fmla="*/ 958850 h 1133475"/>
                  <a:gd name="connsiteX5" fmla="*/ 130175 w 264230"/>
                  <a:gd name="connsiteY5" fmla="*/ 904875 h 1133475"/>
                  <a:gd name="connsiteX6" fmla="*/ 165100 w 264230"/>
                  <a:gd name="connsiteY6" fmla="*/ 854075 h 1133475"/>
                  <a:gd name="connsiteX7" fmla="*/ 187325 w 264230"/>
                  <a:gd name="connsiteY7" fmla="*/ 796925 h 1133475"/>
                  <a:gd name="connsiteX8" fmla="*/ 206375 w 264230"/>
                  <a:gd name="connsiteY8" fmla="*/ 739775 h 1133475"/>
                  <a:gd name="connsiteX9" fmla="*/ 228600 w 264230"/>
                  <a:gd name="connsiteY9" fmla="*/ 692150 h 1133475"/>
                  <a:gd name="connsiteX10" fmla="*/ 244475 w 264230"/>
                  <a:gd name="connsiteY10" fmla="*/ 650875 h 1133475"/>
                  <a:gd name="connsiteX11" fmla="*/ 247650 w 264230"/>
                  <a:gd name="connsiteY11" fmla="*/ 606425 h 1133475"/>
                  <a:gd name="connsiteX12" fmla="*/ 247650 w 264230"/>
                  <a:gd name="connsiteY12" fmla="*/ 552450 h 1133475"/>
                  <a:gd name="connsiteX13" fmla="*/ 254000 w 264230"/>
                  <a:gd name="connsiteY13" fmla="*/ 511175 h 1133475"/>
                  <a:gd name="connsiteX14" fmla="*/ 263525 w 264230"/>
                  <a:gd name="connsiteY14" fmla="*/ 469900 h 1133475"/>
                  <a:gd name="connsiteX15" fmla="*/ 263525 w 264230"/>
                  <a:gd name="connsiteY15" fmla="*/ 403225 h 1133475"/>
                  <a:gd name="connsiteX16" fmla="*/ 263525 w 264230"/>
                  <a:gd name="connsiteY16" fmla="*/ 352425 h 1133475"/>
                  <a:gd name="connsiteX17" fmla="*/ 260350 w 264230"/>
                  <a:gd name="connsiteY17" fmla="*/ 307975 h 1133475"/>
                  <a:gd name="connsiteX18" fmla="*/ 260350 w 264230"/>
                  <a:gd name="connsiteY18" fmla="*/ 254000 h 1133475"/>
                  <a:gd name="connsiteX19" fmla="*/ 244475 w 264230"/>
                  <a:gd name="connsiteY19" fmla="*/ 212725 h 1133475"/>
                  <a:gd name="connsiteX20" fmla="*/ 254000 w 264230"/>
                  <a:gd name="connsiteY20" fmla="*/ 146050 h 1133475"/>
                  <a:gd name="connsiteX21" fmla="*/ 254000 w 264230"/>
                  <a:gd name="connsiteY21" fmla="*/ 88900 h 1133475"/>
                  <a:gd name="connsiteX22" fmla="*/ 247650 w 264230"/>
                  <a:gd name="connsiteY22" fmla="*/ 0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4230" h="1133475">
                    <a:moveTo>
                      <a:pt x="0" y="1133475"/>
                    </a:moveTo>
                    <a:cubicBezTo>
                      <a:pt x="13758" y="1115483"/>
                      <a:pt x="27517" y="1097492"/>
                      <a:pt x="38100" y="1082675"/>
                    </a:cubicBezTo>
                    <a:cubicBezTo>
                      <a:pt x="48683" y="1067858"/>
                      <a:pt x="55033" y="1058333"/>
                      <a:pt x="63500" y="1044575"/>
                    </a:cubicBezTo>
                    <a:cubicBezTo>
                      <a:pt x="71967" y="1030817"/>
                      <a:pt x="81492" y="1014412"/>
                      <a:pt x="88900" y="1000125"/>
                    </a:cubicBezTo>
                    <a:cubicBezTo>
                      <a:pt x="96308" y="985838"/>
                      <a:pt x="101071" y="974725"/>
                      <a:pt x="107950" y="958850"/>
                    </a:cubicBezTo>
                    <a:cubicBezTo>
                      <a:pt x="114829" y="942975"/>
                      <a:pt x="120650" y="922337"/>
                      <a:pt x="130175" y="904875"/>
                    </a:cubicBezTo>
                    <a:cubicBezTo>
                      <a:pt x="139700" y="887412"/>
                      <a:pt x="155575" y="872067"/>
                      <a:pt x="165100" y="854075"/>
                    </a:cubicBezTo>
                    <a:cubicBezTo>
                      <a:pt x="174625" y="836083"/>
                      <a:pt x="180446" y="815975"/>
                      <a:pt x="187325" y="796925"/>
                    </a:cubicBezTo>
                    <a:cubicBezTo>
                      <a:pt x="194204" y="777875"/>
                      <a:pt x="199496" y="757237"/>
                      <a:pt x="206375" y="739775"/>
                    </a:cubicBezTo>
                    <a:cubicBezTo>
                      <a:pt x="213254" y="722313"/>
                      <a:pt x="222250" y="706967"/>
                      <a:pt x="228600" y="692150"/>
                    </a:cubicBezTo>
                    <a:cubicBezTo>
                      <a:pt x="234950" y="677333"/>
                      <a:pt x="241300" y="665162"/>
                      <a:pt x="244475" y="650875"/>
                    </a:cubicBezTo>
                    <a:cubicBezTo>
                      <a:pt x="247650" y="636588"/>
                      <a:pt x="247121" y="622829"/>
                      <a:pt x="247650" y="606425"/>
                    </a:cubicBezTo>
                    <a:cubicBezTo>
                      <a:pt x="248179" y="590021"/>
                      <a:pt x="246592" y="568325"/>
                      <a:pt x="247650" y="552450"/>
                    </a:cubicBezTo>
                    <a:cubicBezTo>
                      <a:pt x="248708" y="536575"/>
                      <a:pt x="251354" y="524933"/>
                      <a:pt x="254000" y="511175"/>
                    </a:cubicBezTo>
                    <a:cubicBezTo>
                      <a:pt x="256646" y="497417"/>
                      <a:pt x="261938" y="487892"/>
                      <a:pt x="263525" y="469900"/>
                    </a:cubicBezTo>
                    <a:cubicBezTo>
                      <a:pt x="265113" y="451908"/>
                      <a:pt x="263525" y="403225"/>
                      <a:pt x="263525" y="403225"/>
                    </a:cubicBezTo>
                    <a:cubicBezTo>
                      <a:pt x="263525" y="383646"/>
                      <a:pt x="264054" y="368300"/>
                      <a:pt x="263525" y="352425"/>
                    </a:cubicBezTo>
                    <a:cubicBezTo>
                      <a:pt x="262996" y="336550"/>
                      <a:pt x="260879" y="324379"/>
                      <a:pt x="260350" y="307975"/>
                    </a:cubicBezTo>
                    <a:cubicBezTo>
                      <a:pt x="259821" y="291571"/>
                      <a:pt x="262996" y="269875"/>
                      <a:pt x="260350" y="254000"/>
                    </a:cubicBezTo>
                    <a:cubicBezTo>
                      <a:pt x="257704" y="238125"/>
                      <a:pt x="245533" y="230716"/>
                      <a:pt x="244475" y="212725"/>
                    </a:cubicBezTo>
                    <a:cubicBezTo>
                      <a:pt x="243417" y="194734"/>
                      <a:pt x="252413" y="166687"/>
                      <a:pt x="254000" y="146050"/>
                    </a:cubicBezTo>
                    <a:cubicBezTo>
                      <a:pt x="255587" y="125413"/>
                      <a:pt x="255058" y="113242"/>
                      <a:pt x="254000" y="88900"/>
                    </a:cubicBezTo>
                    <a:cubicBezTo>
                      <a:pt x="252942" y="64558"/>
                      <a:pt x="250296" y="32279"/>
                      <a:pt x="2476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99F493D5-92FD-6747-8746-A130809BFA1F}"/>
                  </a:ext>
                </a:extLst>
              </p:cNvPr>
              <p:cNvSpPr/>
              <p:nvPr/>
            </p:nvSpPr>
            <p:spPr>
              <a:xfrm>
                <a:off x="6149521" y="4118299"/>
                <a:ext cx="324085" cy="1263650"/>
              </a:xfrm>
              <a:custGeom>
                <a:avLst/>
                <a:gdLst>
                  <a:gd name="connsiteX0" fmla="*/ 0 w 324085"/>
                  <a:gd name="connsiteY0" fmla="*/ 1263650 h 1263650"/>
                  <a:gd name="connsiteX1" fmla="*/ 38100 w 324085"/>
                  <a:gd name="connsiteY1" fmla="*/ 1206500 h 1263650"/>
                  <a:gd name="connsiteX2" fmla="*/ 76200 w 324085"/>
                  <a:gd name="connsiteY2" fmla="*/ 1143000 h 1263650"/>
                  <a:gd name="connsiteX3" fmla="*/ 104775 w 324085"/>
                  <a:gd name="connsiteY3" fmla="*/ 1085850 h 1263650"/>
                  <a:gd name="connsiteX4" fmla="*/ 139700 w 324085"/>
                  <a:gd name="connsiteY4" fmla="*/ 1031875 h 1263650"/>
                  <a:gd name="connsiteX5" fmla="*/ 177800 w 324085"/>
                  <a:gd name="connsiteY5" fmla="*/ 990600 h 1263650"/>
                  <a:gd name="connsiteX6" fmla="*/ 206375 w 324085"/>
                  <a:gd name="connsiteY6" fmla="*/ 939800 h 1263650"/>
                  <a:gd name="connsiteX7" fmla="*/ 231775 w 324085"/>
                  <a:gd name="connsiteY7" fmla="*/ 889000 h 1263650"/>
                  <a:gd name="connsiteX8" fmla="*/ 254000 w 324085"/>
                  <a:gd name="connsiteY8" fmla="*/ 831850 h 1263650"/>
                  <a:gd name="connsiteX9" fmla="*/ 276225 w 324085"/>
                  <a:gd name="connsiteY9" fmla="*/ 765175 h 1263650"/>
                  <a:gd name="connsiteX10" fmla="*/ 295275 w 324085"/>
                  <a:gd name="connsiteY10" fmla="*/ 714375 h 1263650"/>
                  <a:gd name="connsiteX11" fmla="*/ 298450 w 324085"/>
                  <a:gd name="connsiteY11" fmla="*/ 663575 h 1263650"/>
                  <a:gd name="connsiteX12" fmla="*/ 311150 w 324085"/>
                  <a:gd name="connsiteY12" fmla="*/ 609600 h 1263650"/>
                  <a:gd name="connsiteX13" fmla="*/ 311150 w 324085"/>
                  <a:gd name="connsiteY13" fmla="*/ 546100 h 1263650"/>
                  <a:gd name="connsiteX14" fmla="*/ 317500 w 324085"/>
                  <a:gd name="connsiteY14" fmla="*/ 469900 h 1263650"/>
                  <a:gd name="connsiteX15" fmla="*/ 320675 w 324085"/>
                  <a:gd name="connsiteY15" fmla="*/ 396875 h 1263650"/>
                  <a:gd name="connsiteX16" fmla="*/ 323850 w 324085"/>
                  <a:gd name="connsiteY16" fmla="*/ 336550 h 1263650"/>
                  <a:gd name="connsiteX17" fmla="*/ 314325 w 324085"/>
                  <a:gd name="connsiteY17" fmla="*/ 282575 h 1263650"/>
                  <a:gd name="connsiteX18" fmla="*/ 320675 w 324085"/>
                  <a:gd name="connsiteY18" fmla="*/ 209550 h 1263650"/>
                  <a:gd name="connsiteX19" fmla="*/ 323850 w 324085"/>
                  <a:gd name="connsiteY19" fmla="*/ 136525 h 1263650"/>
                  <a:gd name="connsiteX20" fmla="*/ 323850 w 324085"/>
                  <a:gd name="connsiteY20" fmla="*/ 63500 h 1263650"/>
                  <a:gd name="connsiteX21" fmla="*/ 323850 w 324085"/>
                  <a:gd name="connsiteY21" fmla="*/ 0 h 1263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085" h="1263650">
                    <a:moveTo>
                      <a:pt x="0" y="1263650"/>
                    </a:moveTo>
                    <a:cubicBezTo>
                      <a:pt x="12700" y="1245129"/>
                      <a:pt x="25400" y="1226608"/>
                      <a:pt x="38100" y="1206500"/>
                    </a:cubicBezTo>
                    <a:cubicBezTo>
                      <a:pt x="50800" y="1186392"/>
                      <a:pt x="65088" y="1163108"/>
                      <a:pt x="76200" y="1143000"/>
                    </a:cubicBezTo>
                    <a:cubicBezTo>
                      <a:pt x="87312" y="1122892"/>
                      <a:pt x="94192" y="1104371"/>
                      <a:pt x="104775" y="1085850"/>
                    </a:cubicBezTo>
                    <a:cubicBezTo>
                      <a:pt x="115358" y="1067329"/>
                      <a:pt x="127529" y="1047750"/>
                      <a:pt x="139700" y="1031875"/>
                    </a:cubicBezTo>
                    <a:cubicBezTo>
                      <a:pt x="151871" y="1016000"/>
                      <a:pt x="166688" y="1005946"/>
                      <a:pt x="177800" y="990600"/>
                    </a:cubicBezTo>
                    <a:cubicBezTo>
                      <a:pt x="188912" y="975254"/>
                      <a:pt x="197379" y="956733"/>
                      <a:pt x="206375" y="939800"/>
                    </a:cubicBezTo>
                    <a:cubicBezTo>
                      <a:pt x="215371" y="922867"/>
                      <a:pt x="223838" y="906992"/>
                      <a:pt x="231775" y="889000"/>
                    </a:cubicBezTo>
                    <a:cubicBezTo>
                      <a:pt x="239713" y="871008"/>
                      <a:pt x="246592" y="852487"/>
                      <a:pt x="254000" y="831850"/>
                    </a:cubicBezTo>
                    <a:cubicBezTo>
                      <a:pt x="261408" y="811213"/>
                      <a:pt x="269346" y="784754"/>
                      <a:pt x="276225" y="765175"/>
                    </a:cubicBezTo>
                    <a:cubicBezTo>
                      <a:pt x="283104" y="745596"/>
                      <a:pt x="291571" y="731308"/>
                      <a:pt x="295275" y="714375"/>
                    </a:cubicBezTo>
                    <a:cubicBezTo>
                      <a:pt x="298979" y="697442"/>
                      <a:pt x="295804" y="681038"/>
                      <a:pt x="298450" y="663575"/>
                    </a:cubicBezTo>
                    <a:cubicBezTo>
                      <a:pt x="301096" y="646112"/>
                      <a:pt x="309033" y="629179"/>
                      <a:pt x="311150" y="609600"/>
                    </a:cubicBezTo>
                    <a:cubicBezTo>
                      <a:pt x="313267" y="590021"/>
                      <a:pt x="310092" y="569383"/>
                      <a:pt x="311150" y="546100"/>
                    </a:cubicBezTo>
                    <a:cubicBezTo>
                      <a:pt x="312208" y="522817"/>
                      <a:pt x="315913" y="494771"/>
                      <a:pt x="317500" y="469900"/>
                    </a:cubicBezTo>
                    <a:cubicBezTo>
                      <a:pt x="319088" y="445029"/>
                      <a:pt x="319617" y="419100"/>
                      <a:pt x="320675" y="396875"/>
                    </a:cubicBezTo>
                    <a:cubicBezTo>
                      <a:pt x="321733" y="374650"/>
                      <a:pt x="324908" y="355600"/>
                      <a:pt x="323850" y="336550"/>
                    </a:cubicBezTo>
                    <a:cubicBezTo>
                      <a:pt x="322792" y="317500"/>
                      <a:pt x="314854" y="303742"/>
                      <a:pt x="314325" y="282575"/>
                    </a:cubicBezTo>
                    <a:cubicBezTo>
                      <a:pt x="313796" y="261408"/>
                      <a:pt x="319088" y="233892"/>
                      <a:pt x="320675" y="209550"/>
                    </a:cubicBezTo>
                    <a:cubicBezTo>
                      <a:pt x="322263" y="185208"/>
                      <a:pt x="323321" y="160867"/>
                      <a:pt x="323850" y="136525"/>
                    </a:cubicBezTo>
                    <a:cubicBezTo>
                      <a:pt x="324379" y="112183"/>
                      <a:pt x="323850" y="63500"/>
                      <a:pt x="323850" y="63500"/>
                    </a:cubicBezTo>
                    <a:lnTo>
                      <a:pt x="3238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0D13A0E-BBD2-C749-B888-CA736E3C50DB}"/>
                  </a:ext>
                </a:extLst>
              </p:cNvPr>
              <p:cNvSpPr/>
              <p:nvPr/>
            </p:nvSpPr>
            <p:spPr>
              <a:xfrm>
                <a:off x="6213021" y="4108774"/>
                <a:ext cx="329311" cy="1314450"/>
              </a:xfrm>
              <a:custGeom>
                <a:avLst/>
                <a:gdLst>
                  <a:gd name="connsiteX0" fmla="*/ 0 w 329311"/>
                  <a:gd name="connsiteY0" fmla="*/ 1314450 h 1314450"/>
                  <a:gd name="connsiteX1" fmla="*/ 34925 w 329311"/>
                  <a:gd name="connsiteY1" fmla="*/ 1247775 h 1314450"/>
                  <a:gd name="connsiteX2" fmla="*/ 57150 w 329311"/>
                  <a:gd name="connsiteY2" fmla="*/ 1209675 h 1314450"/>
                  <a:gd name="connsiteX3" fmla="*/ 76200 w 329311"/>
                  <a:gd name="connsiteY3" fmla="*/ 1184275 h 1314450"/>
                  <a:gd name="connsiteX4" fmla="*/ 98425 w 329311"/>
                  <a:gd name="connsiteY4" fmla="*/ 1149350 h 1314450"/>
                  <a:gd name="connsiteX5" fmla="*/ 114300 w 329311"/>
                  <a:gd name="connsiteY5" fmla="*/ 1111250 h 1314450"/>
                  <a:gd name="connsiteX6" fmla="*/ 136525 w 329311"/>
                  <a:gd name="connsiteY6" fmla="*/ 1079500 h 1314450"/>
                  <a:gd name="connsiteX7" fmla="*/ 158750 w 329311"/>
                  <a:gd name="connsiteY7" fmla="*/ 1054100 h 1314450"/>
                  <a:gd name="connsiteX8" fmla="*/ 158750 w 329311"/>
                  <a:gd name="connsiteY8" fmla="*/ 1012825 h 1314450"/>
                  <a:gd name="connsiteX9" fmla="*/ 193675 w 329311"/>
                  <a:gd name="connsiteY9" fmla="*/ 968375 h 1314450"/>
                  <a:gd name="connsiteX10" fmla="*/ 222250 w 329311"/>
                  <a:gd name="connsiteY10" fmla="*/ 917575 h 1314450"/>
                  <a:gd name="connsiteX11" fmla="*/ 247650 w 329311"/>
                  <a:gd name="connsiteY11" fmla="*/ 873125 h 1314450"/>
                  <a:gd name="connsiteX12" fmla="*/ 266700 w 329311"/>
                  <a:gd name="connsiteY12" fmla="*/ 841375 h 1314450"/>
                  <a:gd name="connsiteX13" fmla="*/ 269875 w 329311"/>
                  <a:gd name="connsiteY13" fmla="*/ 784225 h 1314450"/>
                  <a:gd name="connsiteX14" fmla="*/ 285750 w 329311"/>
                  <a:gd name="connsiteY14" fmla="*/ 730250 h 1314450"/>
                  <a:gd name="connsiteX15" fmla="*/ 292100 w 329311"/>
                  <a:gd name="connsiteY15" fmla="*/ 673100 h 1314450"/>
                  <a:gd name="connsiteX16" fmla="*/ 285750 w 329311"/>
                  <a:gd name="connsiteY16" fmla="*/ 628650 h 1314450"/>
                  <a:gd name="connsiteX17" fmla="*/ 285750 w 329311"/>
                  <a:gd name="connsiteY17" fmla="*/ 581025 h 1314450"/>
                  <a:gd name="connsiteX18" fmla="*/ 301625 w 329311"/>
                  <a:gd name="connsiteY18" fmla="*/ 520700 h 1314450"/>
                  <a:gd name="connsiteX19" fmla="*/ 301625 w 329311"/>
                  <a:gd name="connsiteY19" fmla="*/ 460375 h 1314450"/>
                  <a:gd name="connsiteX20" fmla="*/ 301625 w 329311"/>
                  <a:gd name="connsiteY20" fmla="*/ 393700 h 1314450"/>
                  <a:gd name="connsiteX21" fmla="*/ 301625 w 329311"/>
                  <a:gd name="connsiteY21" fmla="*/ 330200 h 1314450"/>
                  <a:gd name="connsiteX22" fmla="*/ 304800 w 329311"/>
                  <a:gd name="connsiteY22" fmla="*/ 269875 h 1314450"/>
                  <a:gd name="connsiteX23" fmla="*/ 317500 w 329311"/>
                  <a:gd name="connsiteY23" fmla="*/ 209550 h 1314450"/>
                  <a:gd name="connsiteX24" fmla="*/ 327025 w 329311"/>
                  <a:gd name="connsiteY24" fmla="*/ 152400 h 1314450"/>
                  <a:gd name="connsiteX25" fmla="*/ 327025 w 329311"/>
                  <a:gd name="connsiteY25" fmla="*/ 117475 h 1314450"/>
                  <a:gd name="connsiteX26" fmla="*/ 301625 w 329311"/>
                  <a:gd name="connsiteY26" fmla="*/ 0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9311" h="1314450">
                    <a:moveTo>
                      <a:pt x="0" y="1314450"/>
                    </a:moveTo>
                    <a:cubicBezTo>
                      <a:pt x="12700" y="1289843"/>
                      <a:pt x="25400" y="1265237"/>
                      <a:pt x="34925" y="1247775"/>
                    </a:cubicBezTo>
                    <a:cubicBezTo>
                      <a:pt x="44450" y="1230312"/>
                      <a:pt x="50271" y="1220258"/>
                      <a:pt x="57150" y="1209675"/>
                    </a:cubicBezTo>
                    <a:cubicBezTo>
                      <a:pt x="64029" y="1199092"/>
                      <a:pt x="69321" y="1194329"/>
                      <a:pt x="76200" y="1184275"/>
                    </a:cubicBezTo>
                    <a:cubicBezTo>
                      <a:pt x="83079" y="1174221"/>
                      <a:pt x="92075" y="1161521"/>
                      <a:pt x="98425" y="1149350"/>
                    </a:cubicBezTo>
                    <a:cubicBezTo>
                      <a:pt x="104775" y="1137179"/>
                      <a:pt x="107950" y="1122892"/>
                      <a:pt x="114300" y="1111250"/>
                    </a:cubicBezTo>
                    <a:cubicBezTo>
                      <a:pt x="120650" y="1099608"/>
                      <a:pt x="129117" y="1089025"/>
                      <a:pt x="136525" y="1079500"/>
                    </a:cubicBezTo>
                    <a:cubicBezTo>
                      <a:pt x="143933" y="1069975"/>
                      <a:pt x="155046" y="1065212"/>
                      <a:pt x="158750" y="1054100"/>
                    </a:cubicBezTo>
                    <a:cubicBezTo>
                      <a:pt x="162454" y="1042988"/>
                      <a:pt x="152929" y="1027112"/>
                      <a:pt x="158750" y="1012825"/>
                    </a:cubicBezTo>
                    <a:cubicBezTo>
                      <a:pt x="164571" y="998538"/>
                      <a:pt x="183092" y="984250"/>
                      <a:pt x="193675" y="968375"/>
                    </a:cubicBezTo>
                    <a:cubicBezTo>
                      <a:pt x="204258" y="952500"/>
                      <a:pt x="213254" y="933450"/>
                      <a:pt x="222250" y="917575"/>
                    </a:cubicBezTo>
                    <a:cubicBezTo>
                      <a:pt x="231246" y="901700"/>
                      <a:pt x="240242" y="885825"/>
                      <a:pt x="247650" y="873125"/>
                    </a:cubicBezTo>
                    <a:cubicBezTo>
                      <a:pt x="255058" y="860425"/>
                      <a:pt x="262996" y="856192"/>
                      <a:pt x="266700" y="841375"/>
                    </a:cubicBezTo>
                    <a:cubicBezTo>
                      <a:pt x="270404" y="826558"/>
                      <a:pt x="266700" y="802746"/>
                      <a:pt x="269875" y="784225"/>
                    </a:cubicBezTo>
                    <a:cubicBezTo>
                      <a:pt x="273050" y="765704"/>
                      <a:pt x="282046" y="748771"/>
                      <a:pt x="285750" y="730250"/>
                    </a:cubicBezTo>
                    <a:cubicBezTo>
                      <a:pt x="289454" y="711729"/>
                      <a:pt x="292100" y="690033"/>
                      <a:pt x="292100" y="673100"/>
                    </a:cubicBezTo>
                    <a:cubicBezTo>
                      <a:pt x="292100" y="656167"/>
                      <a:pt x="286808" y="643996"/>
                      <a:pt x="285750" y="628650"/>
                    </a:cubicBezTo>
                    <a:cubicBezTo>
                      <a:pt x="284692" y="613304"/>
                      <a:pt x="283104" y="599017"/>
                      <a:pt x="285750" y="581025"/>
                    </a:cubicBezTo>
                    <a:cubicBezTo>
                      <a:pt x="288396" y="563033"/>
                      <a:pt x="298979" y="540808"/>
                      <a:pt x="301625" y="520700"/>
                    </a:cubicBezTo>
                    <a:cubicBezTo>
                      <a:pt x="304271" y="500592"/>
                      <a:pt x="301625" y="460375"/>
                      <a:pt x="301625" y="460375"/>
                    </a:cubicBezTo>
                    <a:lnTo>
                      <a:pt x="301625" y="393700"/>
                    </a:lnTo>
                    <a:cubicBezTo>
                      <a:pt x="301625" y="372004"/>
                      <a:pt x="301096" y="350837"/>
                      <a:pt x="301625" y="330200"/>
                    </a:cubicBezTo>
                    <a:cubicBezTo>
                      <a:pt x="302154" y="309563"/>
                      <a:pt x="302154" y="289983"/>
                      <a:pt x="304800" y="269875"/>
                    </a:cubicBezTo>
                    <a:cubicBezTo>
                      <a:pt x="307446" y="249767"/>
                      <a:pt x="313796" y="229129"/>
                      <a:pt x="317500" y="209550"/>
                    </a:cubicBezTo>
                    <a:cubicBezTo>
                      <a:pt x="321204" y="189971"/>
                      <a:pt x="325438" y="167746"/>
                      <a:pt x="327025" y="152400"/>
                    </a:cubicBezTo>
                    <a:cubicBezTo>
                      <a:pt x="328613" y="137054"/>
                      <a:pt x="331258" y="142875"/>
                      <a:pt x="327025" y="117475"/>
                    </a:cubicBezTo>
                    <a:cubicBezTo>
                      <a:pt x="322792" y="92075"/>
                      <a:pt x="312208" y="46037"/>
                      <a:pt x="3016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29A87E14-4BB1-8149-8F47-200D4B09E3A4}"/>
                  </a:ext>
                </a:extLst>
              </p:cNvPr>
              <p:cNvSpPr/>
              <p:nvPr/>
            </p:nvSpPr>
            <p:spPr>
              <a:xfrm>
                <a:off x="6279696" y="4108774"/>
                <a:ext cx="346075" cy="1289050"/>
              </a:xfrm>
              <a:custGeom>
                <a:avLst/>
                <a:gdLst>
                  <a:gd name="connsiteX0" fmla="*/ 0 w 346075"/>
                  <a:gd name="connsiteY0" fmla="*/ 1289050 h 1289050"/>
                  <a:gd name="connsiteX1" fmla="*/ 28575 w 346075"/>
                  <a:gd name="connsiteY1" fmla="*/ 1235075 h 1289050"/>
                  <a:gd name="connsiteX2" fmla="*/ 57150 w 346075"/>
                  <a:gd name="connsiteY2" fmla="*/ 1184275 h 1289050"/>
                  <a:gd name="connsiteX3" fmla="*/ 85725 w 346075"/>
                  <a:gd name="connsiteY3" fmla="*/ 1127125 h 1289050"/>
                  <a:gd name="connsiteX4" fmla="*/ 117475 w 346075"/>
                  <a:gd name="connsiteY4" fmla="*/ 1069975 h 1289050"/>
                  <a:gd name="connsiteX5" fmla="*/ 171450 w 346075"/>
                  <a:gd name="connsiteY5" fmla="*/ 1012825 h 1289050"/>
                  <a:gd name="connsiteX6" fmla="*/ 209550 w 346075"/>
                  <a:gd name="connsiteY6" fmla="*/ 952500 h 1289050"/>
                  <a:gd name="connsiteX7" fmla="*/ 250825 w 346075"/>
                  <a:gd name="connsiteY7" fmla="*/ 885825 h 1289050"/>
                  <a:gd name="connsiteX8" fmla="*/ 263525 w 346075"/>
                  <a:gd name="connsiteY8" fmla="*/ 835025 h 1289050"/>
                  <a:gd name="connsiteX9" fmla="*/ 263525 w 346075"/>
                  <a:gd name="connsiteY9" fmla="*/ 796925 h 1289050"/>
                  <a:gd name="connsiteX10" fmla="*/ 276225 w 346075"/>
                  <a:gd name="connsiteY10" fmla="*/ 730250 h 1289050"/>
                  <a:gd name="connsiteX11" fmla="*/ 288925 w 346075"/>
                  <a:gd name="connsiteY11" fmla="*/ 660400 h 1289050"/>
                  <a:gd name="connsiteX12" fmla="*/ 298450 w 346075"/>
                  <a:gd name="connsiteY12" fmla="*/ 612775 h 1289050"/>
                  <a:gd name="connsiteX13" fmla="*/ 298450 w 346075"/>
                  <a:gd name="connsiteY13" fmla="*/ 565150 h 1289050"/>
                  <a:gd name="connsiteX14" fmla="*/ 295275 w 346075"/>
                  <a:gd name="connsiteY14" fmla="*/ 536575 h 1289050"/>
                  <a:gd name="connsiteX15" fmla="*/ 292100 w 346075"/>
                  <a:gd name="connsiteY15" fmla="*/ 492125 h 1289050"/>
                  <a:gd name="connsiteX16" fmla="*/ 295275 w 346075"/>
                  <a:gd name="connsiteY16" fmla="*/ 454025 h 1289050"/>
                  <a:gd name="connsiteX17" fmla="*/ 304800 w 346075"/>
                  <a:gd name="connsiteY17" fmla="*/ 409575 h 1289050"/>
                  <a:gd name="connsiteX18" fmla="*/ 304800 w 346075"/>
                  <a:gd name="connsiteY18" fmla="*/ 339725 h 1289050"/>
                  <a:gd name="connsiteX19" fmla="*/ 304800 w 346075"/>
                  <a:gd name="connsiteY19" fmla="*/ 260350 h 1289050"/>
                  <a:gd name="connsiteX20" fmla="*/ 301625 w 346075"/>
                  <a:gd name="connsiteY20" fmla="*/ 190500 h 1289050"/>
                  <a:gd name="connsiteX21" fmla="*/ 301625 w 346075"/>
                  <a:gd name="connsiteY21" fmla="*/ 133350 h 1289050"/>
                  <a:gd name="connsiteX22" fmla="*/ 317500 w 346075"/>
                  <a:gd name="connsiteY22" fmla="*/ 76200 h 1289050"/>
                  <a:gd name="connsiteX23" fmla="*/ 346075 w 346075"/>
                  <a:gd name="connsiteY23" fmla="*/ 0 h 128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6075" h="1289050">
                    <a:moveTo>
                      <a:pt x="0" y="1289050"/>
                    </a:moveTo>
                    <a:cubicBezTo>
                      <a:pt x="9525" y="1270793"/>
                      <a:pt x="19050" y="1252537"/>
                      <a:pt x="28575" y="1235075"/>
                    </a:cubicBezTo>
                    <a:cubicBezTo>
                      <a:pt x="38100" y="1217612"/>
                      <a:pt x="47625" y="1202267"/>
                      <a:pt x="57150" y="1184275"/>
                    </a:cubicBezTo>
                    <a:cubicBezTo>
                      <a:pt x="66675" y="1166283"/>
                      <a:pt x="75671" y="1146175"/>
                      <a:pt x="85725" y="1127125"/>
                    </a:cubicBezTo>
                    <a:cubicBezTo>
                      <a:pt x="95779" y="1108075"/>
                      <a:pt x="103188" y="1089025"/>
                      <a:pt x="117475" y="1069975"/>
                    </a:cubicBezTo>
                    <a:cubicBezTo>
                      <a:pt x="131763" y="1050925"/>
                      <a:pt x="156104" y="1032404"/>
                      <a:pt x="171450" y="1012825"/>
                    </a:cubicBezTo>
                    <a:cubicBezTo>
                      <a:pt x="186796" y="993246"/>
                      <a:pt x="196321" y="973667"/>
                      <a:pt x="209550" y="952500"/>
                    </a:cubicBezTo>
                    <a:cubicBezTo>
                      <a:pt x="222779" y="931333"/>
                      <a:pt x="241829" y="905404"/>
                      <a:pt x="250825" y="885825"/>
                    </a:cubicBezTo>
                    <a:cubicBezTo>
                      <a:pt x="259821" y="866246"/>
                      <a:pt x="261408" y="849842"/>
                      <a:pt x="263525" y="835025"/>
                    </a:cubicBezTo>
                    <a:cubicBezTo>
                      <a:pt x="265642" y="820208"/>
                      <a:pt x="261408" y="814387"/>
                      <a:pt x="263525" y="796925"/>
                    </a:cubicBezTo>
                    <a:cubicBezTo>
                      <a:pt x="265642" y="779463"/>
                      <a:pt x="271992" y="753004"/>
                      <a:pt x="276225" y="730250"/>
                    </a:cubicBezTo>
                    <a:cubicBezTo>
                      <a:pt x="280458" y="707496"/>
                      <a:pt x="285221" y="679979"/>
                      <a:pt x="288925" y="660400"/>
                    </a:cubicBezTo>
                    <a:cubicBezTo>
                      <a:pt x="292629" y="640821"/>
                      <a:pt x="296863" y="628650"/>
                      <a:pt x="298450" y="612775"/>
                    </a:cubicBezTo>
                    <a:cubicBezTo>
                      <a:pt x="300038" y="596900"/>
                      <a:pt x="298979" y="577850"/>
                      <a:pt x="298450" y="565150"/>
                    </a:cubicBezTo>
                    <a:cubicBezTo>
                      <a:pt x="297921" y="552450"/>
                      <a:pt x="296333" y="548746"/>
                      <a:pt x="295275" y="536575"/>
                    </a:cubicBezTo>
                    <a:cubicBezTo>
                      <a:pt x="294217" y="524404"/>
                      <a:pt x="292100" y="505883"/>
                      <a:pt x="292100" y="492125"/>
                    </a:cubicBezTo>
                    <a:cubicBezTo>
                      <a:pt x="292100" y="478367"/>
                      <a:pt x="293158" y="467783"/>
                      <a:pt x="295275" y="454025"/>
                    </a:cubicBezTo>
                    <a:cubicBezTo>
                      <a:pt x="297392" y="440267"/>
                      <a:pt x="303213" y="428625"/>
                      <a:pt x="304800" y="409575"/>
                    </a:cubicBezTo>
                    <a:cubicBezTo>
                      <a:pt x="306387" y="390525"/>
                      <a:pt x="304800" y="339725"/>
                      <a:pt x="304800" y="339725"/>
                    </a:cubicBezTo>
                    <a:cubicBezTo>
                      <a:pt x="304800" y="314854"/>
                      <a:pt x="305329" y="285221"/>
                      <a:pt x="304800" y="260350"/>
                    </a:cubicBezTo>
                    <a:cubicBezTo>
                      <a:pt x="304271" y="235479"/>
                      <a:pt x="302154" y="211667"/>
                      <a:pt x="301625" y="190500"/>
                    </a:cubicBezTo>
                    <a:cubicBezTo>
                      <a:pt x="301096" y="169333"/>
                      <a:pt x="298979" y="152400"/>
                      <a:pt x="301625" y="133350"/>
                    </a:cubicBezTo>
                    <a:cubicBezTo>
                      <a:pt x="304271" y="114300"/>
                      <a:pt x="310092" y="98425"/>
                      <a:pt x="317500" y="76200"/>
                    </a:cubicBezTo>
                    <a:cubicBezTo>
                      <a:pt x="324908" y="53975"/>
                      <a:pt x="335491" y="26987"/>
                      <a:pt x="3460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0AB65D7-8051-BC44-A243-9B3E40045773}"/>
                  </a:ext>
                </a:extLst>
              </p:cNvPr>
              <p:cNvSpPr/>
              <p:nvPr/>
            </p:nvSpPr>
            <p:spPr>
              <a:xfrm>
                <a:off x="6349546" y="4099249"/>
                <a:ext cx="305410" cy="1181100"/>
              </a:xfrm>
              <a:custGeom>
                <a:avLst/>
                <a:gdLst>
                  <a:gd name="connsiteX0" fmla="*/ 0 w 305410"/>
                  <a:gd name="connsiteY0" fmla="*/ 1181100 h 1181100"/>
                  <a:gd name="connsiteX1" fmla="*/ 41275 w 305410"/>
                  <a:gd name="connsiteY1" fmla="*/ 1130300 h 1181100"/>
                  <a:gd name="connsiteX2" fmla="*/ 73025 w 305410"/>
                  <a:gd name="connsiteY2" fmla="*/ 1095375 h 1181100"/>
                  <a:gd name="connsiteX3" fmla="*/ 104775 w 305410"/>
                  <a:gd name="connsiteY3" fmla="*/ 1069975 h 1181100"/>
                  <a:gd name="connsiteX4" fmla="*/ 136525 w 305410"/>
                  <a:gd name="connsiteY4" fmla="*/ 1025525 h 1181100"/>
                  <a:gd name="connsiteX5" fmla="*/ 174625 w 305410"/>
                  <a:gd name="connsiteY5" fmla="*/ 996950 h 1181100"/>
                  <a:gd name="connsiteX6" fmla="*/ 200025 w 305410"/>
                  <a:gd name="connsiteY6" fmla="*/ 952500 h 1181100"/>
                  <a:gd name="connsiteX7" fmla="*/ 222250 w 305410"/>
                  <a:gd name="connsiteY7" fmla="*/ 914400 h 1181100"/>
                  <a:gd name="connsiteX8" fmla="*/ 234950 w 305410"/>
                  <a:gd name="connsiteY8" fmla="*/ 885825 h 1181100"/>
                  <a:gd name="connsiteX9" fmla="*/ 238125 w 305410"/>
                  <a:gd name="connsiteY9" fmla="*/ 847725 h 1181100"/>
                  <a:gd name="connsiteX10" fmla="*/ 250825 w 305410"/>
                  <a:gd name="connsiteY10" fmla="*/ 803275 h 1181100"/>
                  <a:gd name="connsiteX11" fmla="*/ 266700 w 305410"/>
                  <a:gd name="connsiteY11" fmla="*/ 749300 h 1181100"/>
                  <a:gd name="connsiteX12" fmla="*/ 276225 w 305410"/>
                  <a:gd name="connsiteY12" fmla="*/ 695325 h 1181100"/>
                  <a:gd name="connsiteX13" fmla="*/ 273050 w 305410"/>
                  <a:gd name="connsiteY13" fmla="*/ 635000 h 1181100"/>
                  <a:gd name="connsiteX14" fmla="*/ 273050 w 305410"/>
                  <a:gd name="connsiteY14" fmla="*/ 568325 h 1181100"/>
                  <a:gd name="connsiteX15" fmla="*/ 273050 w 305410"/>
                  <a:gd name="connsiteY15" fmla="*/ 511175 h 1181100"/>
                  <a:gd name="connsiteX16" fmla="*/ 285750 w 305410"/>
                  <a:gd name="connsiteY16" fmla="*/ 454025 h 1181100"/>
                  <a:gd name="connsiteX17" fmla="*/ 285750 w 305410"/>
                  <a:gd name="connsiteY17" fmla="*/ 419100 h 1181100"/>
                  <a:gd name="connsiteX18" fmla="*/ 285750 w 305410"/>
                  <a:gd name="connsiteY18" fmla="*/ 374650 h 1181100"/>
                  <a:gd name="connsiteX19" fmla="*/ 285750 w 305410"/>
                  <a:gd name="connsiteY19" fmla="*/ 301625 h 1181100"/>
                  <a:gd name="connsiteX20" fmla="*/ 285750 w 305410"/>
                  <a:gd name="connsiteY20" fmla="*/ 206375 h 1181100"/>
                  <a:gd name="connsiteX21" fmla="*/ 298450 w 305410"/>
                  <a:gd name="connsiteY21" fmla="*/ 136525 h 1181100"/>
                  <a:gd name="connsiteX22" fmla="*/ 304800 w 305410"/>
                  <a:gd name="connsiteY22" fmla="*/ 79375 h 1181100"/>
                  <a:gd name="connsiteX23" fmla="*/ 304800 w 305410"/>
                  <a:gd name="connsiteY23" fmla="*/ 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5410" h="1181100">
                    <a:moveTo>
                      <a:pt x="0" y="1181100"/>
                    </a:moveTo>
                    <a:cubicBezTo>
                      <a:pt x="14552" y="1162843"/>
                      <a:pt x="29104" y="1144587"/>
                      <a:pt x="41275" y="1130300"/>
                    </a:cubicBezTo>
                    <a:cubicBezTo>
                      <a:pt x="53446" y="1116013"/>
                      <a:pt x="62442" y="1105429"/>
                      <a:pt x="73025" y="1095375"/>
                    </a:cubicBezTo>
                    <a:cubicBezTo>
                      <a:pt x="83608" y="1085321"/>
                      <a:pt x="94192" y="1081617"/>
                      <a:pt x="104775" y="1069975"/>
                    </a:cubicBezTo>
                    <a:cubicBezTo>
                      <a:pt x="115358" y="1058333"/>
                      <a:pt x="124883" y="1037696"/>
                      <a:pt x="136525" y="1025525"/>
                    </a:cubicBezTo>
                    <a:cubicBezTo>
                      <a:pt x="148167" y="1013354"/>
                      <a:pt x="164042" y="1009121"/>
                      <a:pt x="174625" y="996950"/>
                    </a:cubicBezTo>
                    <a:cubicBezTo>
                      <a:pt x="185208" y="984779"/>
                      <a:pt x="192088" y="966258"/>
                      <a:pt x="200025" y="952500"/>
                    </a:cubicBezTo>
                    <a:cubicBezTo>
                      <a:pt x="207963" y="938742"/>
                      <a:pt x="216429" y="925512"/>
                      <a:pt x="222250" y="914400"/>
                    </a:cubicBezTo>
                    <a:cubicBezTo>
                      <a:pt x="228071" y="903288"/>
                      <a:pt x="232304" y="896938"/>
                      <a:pt x="234950" y="885825"/>
                    </a:cubicBezTo>
                    <a:cubicBezTo>
                      <a:pt x="237596" y="874712"/>
                      <a:pt x="235479" y="861483"/>
                      <a:pt x="238125" y="847725"/>
                    </a:cubicBezTo>
                    <a:cubicBezTo>
                      <a:pt x="240771" y="833967"/>
                      <a:pt x="246062" y="819679"/>
                      <a:pt x="250825" y="803275"/>
                    </a:cubicBezTo>
                    <a:cubicBezTo>
                      <a:pt x="255588" y="786871"/>
                      <a:pt x="262467" y="767292"/>
                      <a:pt x="266700" y="749300"/>
                    </a:cubicBezTo>
                    <a:cubicBezTo>
                      <a:pt x="270933" y="731308"/>
                      <a:pt x="275167" y="714375"/>
                      <a:pt x="276225" y="695325"/>
                    </a:cubicBezTo>
                    <a:cubicBezTo>
                      <a:pt x="277283" y="676275"/>
                      <a:pt x="273579" y="656167"/>
                      <a:pt x="273050" y="635000"/>
                    </a:cubicBezTo>
                    <a:cubicBezTo>
                      <a:pt x="272521" y="613833"/>
                      <a:pt x="273050" y="568325"/>
                      <a:pt x="273050" y="568325"/>
                    </a:cubicBezTo>
                    <a:cubicBezTo>
                      <a:pt x="273050" y="547688"/>
                      <a:pt x="270933" y="530225"/>
                      <a:pt x="273050" y="511175"/>
                    </a:cubicBezTo>
                    <a:cubicBezTo>
                      <a:pt x="275167" y="492125"/>
                      <a:pt x="283633" y="469371"/>
                      <a:pt x="285750" y="454025"/>
                    </a:cubicBezTo>
                    <a:cubicBezTo>
                      <a:pt x="287867" y="438679"/>
                      <a:pt x="285750" y="419100"/>
                      <a:pt x="285750" y="419100"/>
                    </a:cubicBezTo>
                    <a:lnTo>
                      <a:pt x="285750" y="374650"/>
                    </a:lnTo>
                    <a:lnTo>
                      <a:pt x="285750" y="301625"/>
                    </a:lnTo>
                    <a:cubicBezTo>
                      <a:pt x="285750" y="273579"/>
                      <a:pt x="283633" y="233892"/>
                      <a:pt x="285750" y="206375"/>
                    </a:cubicBezTo>
                    <a:cubicBezTo>
                      <a:pt x="287867" y="178858"/>
                      <a:pt x="295275" y="157692"/>
                      <a:pt x="298450" y="136525"/>
                    </a:cubicBezTo>
                    <a:cubicBezTo>
                      <a:pt x="301625" y="115358"/>
                      <a:pt x="303742" y="102129"/>
                      <a:pt x="304800" y="79375"/>
                    </a:cubicBezTo>
                    <a:cubicBezTo>
                      <a:pt x="305858" y="56621"/>
                      <a:pt x="305329" y="28310"/>
                      <a:pt x="3048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E29404A-AC46-7146-BD5C-12F79B37B611}"/>
                  </a:ext>
                </a:extLst>
              </p:cNvPr>
              <p:cNvSpPr/>
              <p:nvPr/>
            </p:nvSpPr>
            <p:spPr>
              <a:xfrm>
                <a:off x="6600371" y="4127824"/>
                <a:ext cx="114369" cy="920750"/>
              </a:xfrm>
              <a:custGeom>
                <a:avLst/>
                <a:gdLst>
                  <a:gd name="connsiteX0" fmla="*/ 114300 w 114369"/>
                  <a:gd name="connsiteY0" fmla="*/ 0 h 920750"/>
                  <a:gd name="connsiteX1" fmla="*/ 107950 w 114369"/>
                  <a:gd name="connsiteY1" fmla="*/ 63500 h 920750"/>
                  <a:gd name="connsiteX2" fmla="*/ 107950 w 114369"/>
                  <a:gd name="connsiteY2" fmla="*/ 107950 h 920750"/>
                  <a:gd name="connsiteX3" fmla="*/ 114300 w 114369"/>
                  <a:gd name="connsiteY3" fmla="*/ 161925 h 920750"/>
                  <a:gd name="connsiteX4" fmla="*/ 111125 w 114369"/>
                  <a:gd name="connsiteY4" fmla="*/ 215900 h 920750"/>
                  <a:gd name="connsiteX5" fmla="*/ 107950 w 114369"/>
                  <a:gd name="connsiteY5" fmla="*/ 260350 h 920750"/>
                  <a:gd name="connsiteX6" fmla="*/ 104775 w 114369"/>
                  <a:gd name="connsiteY6" fmla="*/ 304800 h 920750"/>
                  <a:gd name="connsiteX7" fmla="*/ 104775 w 114369"/>
                  <a:gd name="connsiteY7" fmla="*/ 342900 h 920750"/>
                  <a:gd name="connsiteX8" fmla="*/ 111125 w 114369"/>
                  <a:gd name="connsiteY8" fmla="*/ 377825 h 920750"/>
                  <a:gd name="connsiteX9" fmla="*/ 107950 w 114369"/>
                  <a:gd name="connsiteY9" fmla="*/ 412750 h 920750"/>
                  <a:gd name="connsiteX10" fmla="*/ 101600 w 114369"/>
                  <a:gd name="connsiteY10" fmla="*/ 447675 h 920750"/>
                  <a:gd name="connsiteX11" fmla="*/ 98425 w 114369"/>
                  <a:gd name="connsiteY11" fmla="*/ 488950 h 920750"/>
                  <a:gd name="connsiteX12" fmla="*/ 98425 w 114369"/>
                  <a:gd name="connsiteY12" fmla="*/ 520700 h 920750"/>
                  <a:gd name="connsiteX13" fmla="*/ 98425 w 114369"/>
                  <a:gd name="connsiteY13" fmla="*/ 542925 h 920750"/>
                  <a:gd name="connsiteX14" fmla="*/ 92075 w 114369"/>
                  <a:gd name="connsiteY14" fmla="*/ 568325 h 920750"/>
                  <a:gd name="connsiteX15" fmla="*/ 82550 w 114369"/>
                  <a:gd name="connsiteY15" fmla="*/ 600075 h 920750"/>
                  <a:gd name="connsiteX16" fmla="*/ 79375 w 114369"/>
                  <a:gd name="connsiteY16" fmla="*/ 641350 h 920750"/>
                  <a:gd name="connsiteX17" fmla="*/ 79375 w 114369"/>
                  <a:gd name="connsiteY17" fmla="*/ 673100 h 920750"/>
                  <a:gd name="connsiteX18" fmla="*/ 79375 w 114369"/>
                  <a:gd name="connsiteY18" fmla="*/ 695325 h 920750"/>
                  <a:gd name="connsiteX19" fmla="*/ 76200 w 114369"/>
                  <a:gd name="connsiteY19" fmla="*/ 714375 h 920750"/>
                  <a:gd name="connsiteX20" fmla="*/ 63500 w 114369"/>
                  <a:gd name="connsiteY20" fmla="*/ 742950 h 920750"/>
                  <a:gd name="connsiteX21" fmla="*/ 57150 w 114369"/>
                  <a:gd name="connsiteY21" fmla="*/ 768350 h 920750"/>
                  <a:gd name="connsiteX22" fmla="*/ 57150 w 114369"/>
                  <a:gd name="connsiteY22" fmla="*/ 793750 h 920750"/>
                  <a:gd name="connsiteX23" fmla="*/ 53975 w 114369"/>
                  <a:gd name="connsiteY23" fmla="*/ 809625 h 920750"/>
                  <a:gd name="connsiteX24" fmla="*/ 44450 w 114369"/>
                  <a:gd name="connsiteY24" fmla="*/ 835025 h 920750"/>
                  <a:gd name="connsiteX25" fmla="*/ 34925 w 114369"/>
                  <a:gd name="connsiteY25" fmla="*/ 863600 h 920750"/>
                  <a:gd name="connsiteX26" fmla="*/ 15875 w 114369"/>
                  <a:gd name="connsiteY26" fmla="*/ 892175 h 920750"/>
                  <a:gd name="connsiteX27" fmla="*/ 0 w 114369"/>
                  <a:gd name="connsiteY27" fmla="*/ 920750 h 920750"/>
                  <a:gd name="connsiteX28" fmla="*/ 0 w 114369"/>
                  <a:gd name="connsiteY28" fmla="*/ 920750 h 92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369" h="920750">
                    <a:moveTo>
                      <a:pt x="114300" y="0"/>
                    </a:moveTo>
                    <a:cubicBezTo>
                      <a:pt x="111654" y="22754"/>
                      <a:pt x="109008" y="45509"/>
                      <a:pt x="107950" y="63500"/>
                    </a:cubicBezTo>
                    <a:cubicBezTo>
                      <a:pt x="106892" y="81491"/>
                      <a:pt x="106892" y="91546"/>
                      <a:pt x="107950" y="107950"/>
                    </a:cubicBezTo>
                    <a:cubicBezTo>
                      <a:pt x="109008" y="124354"/>
                      <a:pt x="113771" y="143933"/>
                      <a:pt x="114300" y="161925"/>
                    </a:cubicBezTo>
                    <a:cubicBezTo>
                      <a:pt x="114829" y="179917"/>
                      <a:pt x="112183" y="199496"/>
                      <a:pt x="111125" y="215900"/>
                    </a:cubicBezTo>
                    <a:cubicBezTo>
                      <a:pt x="110067" y="232304"/>
                      <a:pt x="107950" y="260350"/>
                      <a:pt x="107950" y="260350"/>
                    </a:cubicBezTo>
                    <a:cubicBezTo>
                      <a:pt x="106892" y="275167"/>
                      <a:pt x="105304" y="291042"/>
                      <a:pt x="104775" y="304800"/>
                    </a:cubicBezTo>
                    <a:cubicBezTo>
                      <a:pt x="104246" y="318558"/>
                      <a:pt x="103717" y="330729"/>
                      <a:pt x="104775" y="342900"/>
                    </a:cubicBezTo>
                    <a:cubicBezTo>
                      <a:pt x="105833" y="355071"/>
                      <a:pt x="110596" y="366183"/>
                      <a:pt x="111125" y="377825"/>
                    </a:cubicBezTo>
                    <a:cubicBezTo>
                      <a:pt x="111654" y="389467"/>
                      <a:pt x="109537" y="401108"/>
                      <a:pt x="107950" y="412750"/>
                    </a:cubicBezTo>
                    <a:cubicBezTo>
                      <a:pt x="106363" y="424392"/>
                      <a:pt x="103187" y="434975"/>
                      <a:pt x="101600" y="447675"/>
                    </a:cubicBezTo>
                    <a:cubicBezTo>
                      <a:pt x="100013" y="460375"/>
                      <a:pt x="98954" y="476779"/>
                      <a:pt x="98425" y="488950"/>
                    </a:cubicBezTo>
                    <a:cubicBezTo>
                      <a:pt x="97896" y="501121"/>
                      <a:pt x="98425" y="520700"/>
                      <a:pt x="98425" y="520700"/>
                    </a:cubicBezTo>
                    <a:cubicBezTo>
                      <a:pt x="98425" y="529696"/>
                      <a:pt x="99483" y="534988"/>
                      <a:pt x="98425" y="542925"/>
                    </a:cubicBezTo>
                    <a:cubicBezTo>
                      <a:pt x="97367" y="550862"/>
                      <a:pt x="94721" y="558800"/>
                      <a:pt x="92075" y="568325"/>
                    </a:cubicBezTo>
                    <a:cubicBezTo>
                      <a:pt x="89429" y="577850"/>
                      <a:pt x="84667" y="587904"/>
                      <a:pt x="82550" y="600075"/>
                    </a:cubicBezTo>
                    <a:cubicBezTo>
                      <a:pt x="80433" y="612246"/>
                      <a:pt x="79904" y="629179"/>
                      <a:pt x="79375" y="641350"/>
                    </a:cubicBezTo>
                    <a:cubicBezTo>
                      <a:pt x="78846" y="653521"/>
                      <a:pt x="79375" y="673100"/>
                      <a:pt x="79375" y="673100"/>
                    </a:cubicBezTo>
                    <a:cubicBezTo>
                      <a:pt x="79375" y="682096"/>
                      <a:pt x="79904" y="688446"/>
                      <a:pt x="79375" y="695325"/>
                    </a:cubicBezTo>
                    <a:cubicBezTo>
                      <a:pt x="78846" y="702204"/>
                      <a:pt x="78846" y="706438"/>
                      <a:pt x="76200" y="714375"/>
                    </a:cubicBezTo>
                    <a:cubicBezTo>
                      <a:pt x="73554" y="722312"/>
                      <a:pt x="66675" y="733954"/>
                      <a:pt x="63500" y="742950"/>
                    </a:cubicBezTo>
                    <a:cubicBezTo>
                      <a:pt x="60325" y="751946"/>
                      <a:pt x="58208" y="759883"/>
                      <a:pt x="57150" y="768350"/>
                    </a:cubicBezTo>
                    <a:cubicBezTo>
                      <a:pt x="56092" y="776817"/>
                      <a:pt x="57679" y="786871"/>
                      <a:pt x="57150" y="793750"/>
                    </a:cubicBezTo>
                    <a:cubicBezTo>
                      <a:pt x="56621" y="800629"/>
                      <a:pt x="56092" y="802746"/>
                      <a:pt x="53975" y="809625"/>
                    </a:cubicBezTo>
                    <a:cubicBezTo>
                      <a:pt x="51858" y="816504"/>
                      <a:pt x="47625" y="826029"/>
                      <a:pt x="44450" y="835025"/>
                    </a:cubicBezTo>
                    <a:cubicBezTo>
                      <a:pt x="41275" y="844021"/>
                      <a:pt x="39688" y="854075"/>
                      <a:pt x="34925" y="863600"/>
                    </a:cubicBezTo>
                    <a:cubicBezTo>
                      <a:pt x="30162" y="873125"/>
                      <a:pt x="21696" y="882650"/>
                      <a:pt x="15875" y="892175"/>
                    </a:cubicBezTo>
                    <a:cubicBezTo>
                      <a:pt x="10054" y="901700"/>
                      <a:pt x="0" y="920750"/>
                      <a:pt x="0" y="920750"/>
                    </a:cubicBezTo>
                    <a:lnTo>
                      <a:pt x="0" y="92075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5F20D5B-21EA-714D-8424-219D2354A121}"/>
                  </a:ext>
                </a:extLst>
              </p:cNvPr>
              <p:cNvSpPr/>
              <p:nvPr/>
            </p:nvSpPr>
            <p:spPr>
              <a:xfrm>
                <a:off x="6670221" y="4124649"/>
                <a:ext cx="99494" cy="866775"/>
              </a:xfrm>
              <a:custGeom>
                <a:avLst/>
                <a:gdLst>
                  <a:gd name="connsiteX0" fmla="*/ 0 w 99494"/>
                  <a:gd name="connsiteY0" fmla="*/ 866775 h 866775"/>
                  <a:gd name="connsiteX1" fmla="*/ 19050 w 99494"/>
                  <a:gd name="connsiteY1" fmla="*/ 815975 h 866775"/>
                  <a:gd name="connsiteX2" fmla="*/ 34925 w 99494"/>
                  <a:gd name="connsiteY2" fmla="*/ 765175 h 866775"/>
                  <a:gd name="connsiteX3" fmla="*/ 50800 w 99494"/>
                  <a:gd name="connsiteY3" fmla="*/ 727075 h 866775"/>
                  <a:gd name="connsiteX4" fmla="*/ 63500 w 99494"/>
                  <a:gd name="connsiteY4" fmla="*/ 692150 h 866775"/>
                  <a:gd name="connsiteX5" fmla="*/ 73025 w 99494"/>
                  <a:gd name="connsiteY5" fmla="*/ 650875 h 866775"/>
                  <a:gd name="connsiteX6" fmla="*/ 73025 w 99494"/>
                  <a:gd name="connsiteY6" fmla="*/ 615950 h 866775"/>
                  <a:gd name="connsiteX7" fmla="*/ 63500 w 99494"/>
                  <a:gd name="connsiteY7" fmla="*/ 584200 h 866775"/>
                  <a:gd name="connsiteX8" fmla="*/ 63500 w 99494"/>
                  <a:gd name="connsiteY8" fmla="*/ 552450 h 866775"/>
                  <a:gd name="connsiteX9" fmla="*/ 73025 w 99494"/>
                  <a:gd name="connsiteY9" fmla="*/ 520700 h 866775"/>
                  <a:gd name="connsiteX10" fmla="*/ 85725 w 99494"/>
                  <a:gd name="connsiteY10" fmla="*/ 488950 h 866775"/>
                  <a:gd name="connsiteX11" fmla="*/ 85725 w 99494"/>
                  <a:gd name="connsiteY11" fmla="*/ 454025 h 866775"/>
                  <a:gd name="connsiteX12" fmla="*/ 79375 w 99494"/>
                  <a:gd name="connsiteY12" fmla="*/ 419100 h 866775"/>
                  <a:gd name="connsiteX13" fmla="*/ 85725 w 99494"/>
                  <a:gd name="connsiteY13" fmla="*/ 377825 h 866775"/>
                  <a:gd name="connsiteX14" fmla="*/ 85725 w 99494"/>
                  <a:gd name="connsiteY14" fmla="*/ 323850 h 866775"/>
                  <a:gd name="connsiteX15" fmla="*/ 85725 w 99494"/>
                  <a:gd name="connsiteY15" fmla="*/ 266700 h 866775"/>
                  <a:gd name="connsiteX16" fmla="*/ 79375 w 99494"/>
                  <a:gd name="connsiteY16" fmla="*/ 228600 h 866775"/>
                  <a:gd name="connsiteX17" fmla="*/ 92075 w 99494"/>
                  <a:gd name="connsiteY17" fmla="*/ 190500 h 866775"/>
                  <a:gd name="connsiteX18" fmla="*/ 92075 w 99494"/>
                  <a:gd name="connsiteY18" fmla="*/ 152400 h 866775"/>
                  <a:gd name="connsiteX19" fmla="*/ 95250 w 99494"/>
                  <a:gd name="connsiteY19" fmla="*/ 111125 h 866775"/>
                  <a:gd name="connsiteX20" fmla="*/ 98425 w 99494"/>
                  <a:gd name="connsiteY20" fmla="*/ 69850 h 866775"/>
                  <a:gd name="connsiteX21" fmla="*/ 98425 w 99494"/>
                  <a:gd name="connsiteY21" fmla="*/ 47625 h 866775"/>
                  <a:gd name="connsiteX22" fmla="*/ 85725 w 99494"/>
                  <a:gd name="connsiteY22" fmla="*/ 0 h 866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9494" h="866775">
                    <a:moveTo>
                      <a:pt x="0" y="866775"/>
                    </a:moveTo>
                    <a:cubicBezTo>
                      <a:pt x="6614" y="849841"/>
                      <a:pt x="13229" y="832908"/>
                      <a:pt x="19050" y="815975"/>
                    </a:cubicBezTo>
                    <a:cubicBezTo>
                      <a:pt x="24871" y="799042"/>
                      <a:pt x="29633" y="779992"/>
                      <a:pt x="34925" y="765175"/>
                    </a:cubicBezTo>
                    <a:cubicBezTo>
                      <a:pt x="40217" y="750358"/>
                      <a:pt x="46038" y="739246"/>
                      <a:pt x="50800" y="727075"/>
                    </a:cubicBezTo>
                    <a:cubicBezTo>
                      <a:pt x="55562" y="714904"/>
                      <a:pt x="59796" y="704850"/>
                      <a:pt x="63500" y="692150"/>
                    </a:cubicBezTo>
                    <a:cubicBezTo>
                      <a:pt x="67204" y="679450"/>
                      <a:pt x="71438" y="663575"/>
                      <a:pt x="73025" y="650875"/>
                    </a:cubicBezTo>
                    <a:cubicBezTo>
                      <a:pt x="74612" y="638175"/>
                      <a:pt x="74612" y="627062"/>
                      <a:pt x="73025" y="615950"/>
                    </a:cubicBezTo>
                    <a:cubicBezTo>
                      <a:pt x="71438" y="604838"/>
                      <a:pt x="65088" y="594783"/>
                      <a:pt x="63500" y="584200"/>
                    </a:cubicBezTo>
                    <a:cubicBezTo>
                      <a:pt x="61913" y="573617"/>
                      <a:pt x="61913" y="563033"/>
                      <a:pt x="63500" y="552450"/>
                    </a:cubicBezTo>
                    <a:cubicBezTo>
                      <a:pt x="65088" y="541867"/>
                      <a:pt x="69321" y="531283"/>
                      <a:pt x="73025" y="520700"/>
                    </a:cubicBezTo>
                    <a:cubicBezTo>
                      <a:pt x="76729" y="510117"/>
                      <a:pt x="83608" y="500062"/>
                      <a:pt x="85725" y="488950"/>
                    </a:cubicBezTo>
                    <a:cubicBezTo>
                      <a:pt x="87842" y="477838"/>
                      <a:pt x="86783" y="465667"/>
                      <a:pt x="85725" y="454025"/>
                    </a:cubicBezTo>
                    <a:cubicBezTo>
                      <a:pt x="84667" y="442383"/>
                      <a:pt x="79375" y="431800"/>
                      <a:pt x="79375" y="419100"/>
                    </a:cubicBezTo>
                    <a:cubicBezTo>
                      <a:pt x="79375" y="406400"/>
                      <a:pt x="84667" y="393700"/>
                      <a:pt x="85725" y="377825"/>
                    </a:cubicBezTo>
                    <a:cubicBezTo>
                      <a:pt x="86783" y="361950"/>
                      <a:pt x="85725" y="323850"/>
                      <a:pt x="85725" y="323850"/>
                    </a:cubicBezTo>
                    <a:cubicBezTo>
                      <a:pt x="85725" y="305329"/>
                      <a:pt x="86783" y="282575"/>
                      <a:pt x="85725" y="266700"/>
                    </a:cubicBezTo>
                    <a:cubicBezTo>
                      <a:pt x="84667" y="250825"/>
                      <a:pt x="78317" y="241300"/>
                      <a:pt x="79375" y="228600"/>
                    </a:cubicBezTo>
                    <a:cubicBezTo>
                      <a:pt x="80433" y="215900"/>
                      <a:pt x="89958" y="203200"/>
                      <a:pt x="92075" y="190500"/>
                    </a:cubicBezTo>
                    <a:cubicBezTo>
                      <a:pt x="94192" y="177800"/>
                      <a:pt x="91546" y="165629"/>
                      <a:pt x="92075" y="152400"/>
                    </a:cubicBezTo>
                    <a:cubicBezTo>
                      <a:pt x="92604" y="139171"/>
                      <a:pt x="95250" y="111125"/>
                      <a:pt x="95250" y="111125"/>
                    </a:cubicBezTo>
                    <a:cubicBezTo>
                      <a:pt x="96308" y="97367"/>
                      <a:pt x="97896" y="80433"/>
                      <a:pt x="98425" y="69850"/>
                    </a:cubicBezTo>
                    <a:cubicBezTo>
                      <a:pt x="98954" y="59267"/>
                      <a:pt x="100542" y="59267"/>
                      <a:pt x="98425" y="47625"/>
                    </a:cubicBezTo>
                    <a:cubicBezTo>
                      <a:pt x="96308" y="35983"/>
                      <a:pt x="91016" y="17991"/>
                      <a:pt x="857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0142339-0905-6A4A-92ED-5C9EB10190C7}"/>
                  </a:ext>
                </a:extLst>
              </p:cNvPr>
              <p:cNvSpPr/>
              <p:nvPr/>
            </p:nvSpPr>
            <p:spPr>
              <a:xfrm>
                <a:off x="6759121" y="4107570"/>
                <a:ext cx="67145" cy="798129"/>
              </a:xfrm>
              <a:custGeom>
                <a:avLst/>
                <a:gdLst>
                  <a:gd name="connsiteX0" fmla="*/ 0 w 67145"/>
                  <a:gd name="connsiteY0" fmla="*/ 798129 h 798129"/>
                  <a:gd name="connsiteX1" fmla="*/ 9525 w 67145"/>
                  <a:gd name="connsiteY1" fmla="*/ 728279 h 798129"/>
                  <a:gd name="connsiteX2" fmla="*/ 28575 w 67145"/>
                  <a:gd name="connsiteY2" fmla="*/ 693354 h 798129"/>
                  <a:gd name="connsiteX3" fmla="*/ 38100 w 67145"/>
                  <a:gd name="connsiteY3" fmla="*/ 652079 h 798129"/>
                  <a:gd name="connsiteX4" fmla="*/ 47625 w 67145"/>
                  <a:gd name="connsiteY4" fmla="*/ 604454 h 798129"/>
                  <a:gd name="connsiteX5" fmla="*/ 41275 w 67145"/>
                  <a:gd name="connsiteY5" fmla="*/ 560004 h 798129"/>
                  <a:gd name="connsiteX6" fmla="*/ 41275 w 67145"/>
                  <a:gd name="connsiteY6" fmla="*/ 528254 h 798129"/>
                  <a:gd name="connsiteX7" fmla="*/ 47625 w 67145"/>
                  <a:gd name="connsiteY7" fmla="*/ 483804 h 798129"/>
                  <a:gd name="connsiteX8" fmla="*/ 44450 w 67145"/>
                  <a:gd name="connsiteY8" fmla="*/ 433004 h 798129"/>
                  <a:gd name="connsiteX9" fmla="*/ 50800 w 67145"/>
                  <a:gd name="connsiteY9" fmla="*/ 382204 h 798129"/>
                  <a:gd name="connsiteX10" fmla="*/ 50800 w 67145"/>
                  <a:gd name="connsiteY10" fmla="*/ 334579 h 798129"/>
                  <a:gd name="connsiteX11" fmla="*/ 57150 w 67145"/>
                  <a:gd name="connsiteY11" fmla="*/ 290129 h 798129"/>
                  <a:gd name="connsiteX12" fmla="*/ 60325 w 67145"/>
                  <a:gd name="connsiteY12" fmla="*/ 242504 h 798129"/>
                  <a:gd name="connsiteX13" fmla="*/ 66675 w 67145"/>
                  <a:gd name="connsiteY13" fmla="*/ 185354 h 798129"/>
                  <a:gd name="connsiteX14" fmla="*/ 66675 w 67145"/>
                  <a:gd name="connsiteY14" fmla="*/ 131379 h 798129"/>
                  <a:gd name="connsiteX15" fmla="*/ 66675 w 67145"/>
                  <a:gd name="connsiteY15" fmla="*/ 90104 h 798129"/>
                  <a:gd name="connsiteX16" fmla="*/ 60325 w 67145"/>
                  <a:gd name="connsiteY16" fmla="*/ 45654 h 798129"/>
                  <a:gd name="connsiteX17" fmla="*/ 50800 w 67145"/>
                  <a:gd name="connsiteY17" fmla="*/ 4379 h 798129"/>
                  <a:gd name="connsiteX18" fmla="*/ 50800 w 67145"/>
                  <a:gd name="connsiteY18" fmla="*/ 1204 h 798129"/>
                  <a:gd name="connsiteX19" fmla="*/ 50800 w 67145"/>
                  <a:gd name="connsiteY19" fmla="*/ 1204 h 79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145" h="798129">
                    <a:moveTo>
                      <a:pt x="0" y="798129"/>
                    </a:moveTo>
                    <a:cubicBezTo>
                      <a:pt x="2381" y="771935"/>
                      <a:pt x="4762" y="745742"/>
                      <a:pt x="9525" y="728279"/>
                    </a:cubicBezTo>
                    <a:cubicBezTo>
                      <a:pt x="14288" y="710816"/>
                      <a:pt x="23812" y="706054"/>
                      <a:pt x="28575" y="693354"/>
                    </a:cubicBezTo>
                    <a:cubicBezTo>
                      <a:pt x="33338" y="680654"/>
                      <a:pt x="34925" y="666896"/>
                      <a:pt x="38100" y="652079"/>
                    </a:cubicBezTo>
                    <a:cubicBezTo>
                      <a:pt x="41275" y="637262"/>
                      <a:pt x="47096" y="619800"/>
                      <a:pt x="47625" y="604454"/>
                    </a:cubicBezTo>
                    <a:cubicBezTo>
                      <a:pt x="48154" y="589108"/>
                      <a:pt x="42333" y="572704"/>
                      <a:pt x="41275" y="560004"/>
                    </a:cubicBezTo>
                    <a:cubicBezTo>
                      <a:pt x="40217" y="547304"/>
                      <a:pt x="40217" y="540954"/>
                      <a:pt x="41275" y="528254"/>
                    </a:cubicBezTo>
                    <a:cubicBezTo>
                      <a:pt x="42333" y="515554"/>
                      <a:pt x="47096" y="499679"/>
                      <a:pt x="47625" y="483804"/>
                    </a:cubicBezTo>
                    <a:cubicBezTo>
                      <a:pt x="48154" y="467929"/>
                      <a:pt x="43921" y="449937"/>
                      <a:pt x="44450" y="433004"/>
                    </a:cubicBezTo>
                    <a:cubicBezTo>
                      <a:pt x="44979" y="416071"/>
                      <a:pt x="49742" y="398608"/>
                      <a:pt x="50800" y="382204"/>
                    </a:cubicBezTo>
                    <a:cubicBezTo>
                      <a:pt x="51858" y="365800"/>
                      <a:pt x="49742" y="349925"/>
                      <a:pt x="50800" y="334579"/>
                    </a:cubicBezTo>
                    <a:cubicBezTo>
                      <a:pt x="51858" y="319233"/>
                      <a:pt x="55563" y="305475"/>
                      <a:pt x="57150" y="290129"/>
                    </a:cubicBezTo>
                    <a:cubicBezTo>
                      <a:pt x="58738" y="274783"/>
                      <a:pt x="58738" y="259966"/>
                      <a:pt x="60325" y="242504"/>
                    </a:cubicBezTo>
                    <a:cubicBezTo>
                      <a:pt x="61912" y="225042"/>
                      <a:pt x="65617" y="203875"/>
                      <a:pt x="66675" y="185354"/>
                    </a:cubicBezTo>
                    <a:cubicBezTo>
                      <a:pt x="67733" y="166833"/>
                      <a:pt x="66675" y="131379"/>
                      <a:pt x="66675" y="131379"/>
                    </a:cubicBezTo>
                    <a:cubicBezTo>
                      <a:pt x="66675" y="115504"/>
                      <a:pt x="67733" y="104391"/>
                      <a:pt x="66675" y="90104"/>
                    </a:cubicBezTo>
                    <a:cubicBezTo>
                      <a:pt x="65617" y="75817"/>
                      <a:pt x="62971" y="59941"/>
                      <a:pt x="60325" y="45654"/>
                    </a:cubicBezTo>
                    <a:cubicBezTo>
                      <a:pt x="57679" y="31367"/>
                      <a:pt x="50800" y="4379"/>
                      <a:pt x="50800" y="4379"/>
                    </a:cubicBezTo>
                    <a:cubicBezTo>
                      <a:pt x="49213" y="-3029"/>
                      <a:pt x="50800" y="1204"/>
                      <a:pt x="50800" y="1204"/>
                    </a:cubicBezTo>
                    <a:lnTo>
                      <a:pt x="50800" y="120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97593F29-1A24-6C4A-BDE2-2B914F98710A}"/>
                  </a:ext>
                </a:extLst>
              </p:cNvPr>
              <p:cNvSpPr/>
              <p:nvPr/>
            </p:nvSpPr>
            <p:spPr>
              <a:xfrm>
                <a:off x="6832146" y="4057974"/>
                <a:ext cx="58567" cy="774700"/>
              </a:xfrm>
              <a:custGeom>
                <a:avLst/>
                <a:gdLst>
                  <a:gd name="connsiteX0" fmla="*/ 0 w 58567"/>
                  <a:gd name="connsiteY0" fmla="*/ 774700 h 774700"/>
                  <a:gd name="connsiteX1" fmla="*/ 12700 w 58567"/>
                  <a:gd name="connsiteY1" fmla="*/ 673100 h 774700"/>
                  <a:gd name="connsiteX2" fmla="*/ 28575 w 58567"/>
                  <a:gd name="connsiteY2" fmla="*/ 622300 h 774700"/>
                  <a:gd name="connsiteX3" fmla="*/ 34925 w 58567"/>
                  <a:gd name="connsiteY3" fmla="*/ 587375 h 774700"/>
                  <a:gd name="connsiteX4" fmla="*/ 44450 w 58567"/>
                  <a:gd name="connsiteY4" fmla="*/ 549275 h 774700"/>
                  <a:gd name="connsiteX5" fmla="*/ 34925 w 58567"/>
                  <a:gd name="connsiteY5" fmla="*/ 498475 h 774700"/>
                  <a:gd name="connsiteX6" fmla="*/ 31750 w 58567"/>
                  <a:gd name="connsiteY6" fmla="*/ 447675 h 774700"/>
                  <a:gd name="connsiteX7" fmla="*/ 31750 w 58567"/>
                  <a:gd name="connsiteY7" fmla="*/ 396875 h 774700"/>
                  <a:gd name="connsiteX8" fmla="*/ 38100 w 58567"/>
                  <a:gd name="connsiteY8" fmla="*/ 349250 h 774700"/>
                  <a:gd name="connsiteX9" fmla="*/ 38100 w 58567"/>
                  <a:gd name="connsiteY9" fmla="*/ 304800 h 774700"/>
                  <a:gd name="connsiteX10" fmla="*/ 53975 w 58567"/>
                  <a:gd name="connsiteY10" fmla="*/ 247650 h 774700"/>
                  <a:gd name="connsiteX11" fmla="*/ 53975 w 58567"/>
                  <a:gd name="connsiteY11" fmla="*/ 193675 h 774700"/>
                  <a:gd name="connsiteX12" fmla="*/ 57150 w 58567"/>
                  <a:gd name="connsiteY12" fmla="*/ 133350 h 774700"/>
                  <a:gd name="connsiteX13" fmla="*/ 53975 w 58567"/>
                  <a:gd name="connsiteY13" fmla="*/ 92075 h 774700"/>
                  <a:gd name="connsiteX14" fmla="*/ 9525 w 58567"/>
                  <a:gd name="connsiteY14" fmla="*/ 0 h 774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67" h="774700">
                    <a:moveTo>
                      <a:pt x="0" y="774700"/>
                    </a:moveTo>
                    <a:cubicBezTo>
                      <a:pt x="3969" y="736600"/>
                      <a:pt x="7938" y="698500"/>
                      <a:pt x="12700" y="673100"/>
                    </a:cubicBezTo>
                    <a:cubicBezTo>
                      <a:pt x="17462" y="647700"/>
                      <a:pt x="24871" y="636587"/>
                      <a:pt x="28575" y="622300"/>
                    </a:cubicBezTo>
                    <a:cubicBezTo>
                      <a:pt x="32279" y="608013"/>
                      <a:pt x="32279" y="599546"/>
                      <a:pt x="34925" y="587375"/>
                    </a:cubicBezTo>
                    <a:cubicBezTo>
                      <a:pt x="37571" y="575204"/>
                      <a:pt x="44450" y="564092"/>
                      <a:pt x="44450" y="549275"/>
                    </a:cubicBezTo>
                    <a:cubicBezTo>
                      <a:pt x="44450" y="534458"/>
                      <a:pt x="37042" y="515408"/>
                      <a:pt x="34925" y="498475"/>
                    </a:cubicBezTo>
                    <a:cubicBezTo>
                      <a:pt x="32808" y="481542"/>
                      <a:pt x="32279" y="464608"/>
                      <a:pt x="31750" y="447675"/>
                    </a:cubicBezTo>
                    <a:cubicBezTo>
                      <a:pt x="31221" y="430742"/>
                      <a:pt x="30692" y="413279"/>
                      <a:pt x="31750" y="396875"/>
                    </a:cubicBezTo>
                    <a:cubicBezTo>
                      <a:pt x="32808" y="380471"/>
                      <a:pt x="37042" y="364596"/>
                      <a:pt x="38100" y="349250"/>
                    </a:cubicBezTo>
                    <a:cubicBezTo>
                      <a:pt x="39158" y="333904"/>
                      <a:pt x="35454" y="321733"/>
                      <a:pt x="38100" y="304800"/>
                    </a:cubicBezTo>
                    <a:cubicBezTo>
                      <a:pt x="40746" y="287867"/>
                      <a:pt x="51329" y="266171"/>
                      <a:pt x="53975" y="247650"/>
                    </a:cubicBezTo>
                    <a:cubicBezTo>
                      <a:pt x="56621" y="229129"/>
                      <a:pt x="53446" y="212725"/>
                      <a:pt x="53975" y="193675"/>
                    </a:cubicBezTo>
                    <a:cubicBezTo>
                      <a:pt x="54504" y="174625"/>
                      <a:pt x="57150" y="150283"/>
                      <a:pt x="57150" y="133350"/>
                    </a:cubicBezTo>
                    <a:cubicBezTo>
                      <a:pt x="57150" y="116417"/>
                      <a:pt x="61913" y="114300"/>
                      <a:pt x="53975" y="92075"/>
                    </a:cubicBezTo>
                    <a:cubicBezTo>
                      <a:pt x="46038" y="69850"/>
                      <a:pt x="27781" y="34925"/>
                      <a:pt x="95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4CF313B4-FCDC-F943-A166-70FF8947202E}"/>
                  </a:ext>
                </a:extLst>
              </p:cNvPr>
              <p:cNvSpPr/>
              <p:nvPr/>
            </p:nvSpPr>
            <p:spPr>
              <a:xfrm>
                <a:off x="6892471" y="4054799"/>
                <a:ext cx="49236" cy="698500"/>
              </a:xfrm>
              <a:custGeom>
                <a:avLst/>
                <a:gdLst>
                  <a:gd name="connsiteX0" fmla="*/ 0 w 49236"/>
                  <a:gd name="connsiteY0" fmla="*/ 698500 h 698500"/>
                  <a:gd name="connsiteX1" fmla="*/ 3175 w 49236"/>
                  <a:gd name="connsiteY1" fmla="*/ 641350 h 698500"/>
                  <a:gd name="connsiteX2" fmla="*/ 3175 w 49236"/>
                  <a:gd name="connsiteY2" fmla="*/ 596900 h 698500"/>
                  <a:gd name="connsiteX3" fmla="*/ 6350 w 49236"/>
                  <a:gd name="connsiteY3" fmla="*/ 546100 h 698500"/>
                  <a:gd name="connsiteX4" fmla="*/ 12700 w 49236"/>
                  <a:gd name="connsiteY4" fmla="*/ 495300 h 698500"/>
                  <a:gd name="connsiteX5" fmla="*/ 22225 w 49236"/>
                  <a:gd name="connsiteY5" fmla="*/ 438150 h 698500"/>
                  <a:gd name="connsiteX6" fmla="*/ 31750 w 49236"/>
                  <a:gd name="connsiteY6" fmla="*/ 371475 h 698500"/>
                  <a:gd name="connsiteX7" fmla="*/ 31750 w 49236"/>
                  <a:gd name="connsiteY7" fmla="*/ 317500 h 698500"/>
                  <a:gd name="connsiteX8" fmla="*/ 31750 w 49236"/>
                  <a:gd name="connsiteY8" fmla="*/ 263525 h 698500"/>
                  <a:gd name="connsiteX9" fmla="*/ 47625 w 49236"/>
                  <a:gd name="connsiteY9" fmla="*/ 200025 h 698500"/>
                  <a:gd name="connsiteX10" fmla="*/ 47625 w 49236"/>
                  <a:gd name="connsiteY10" fmla="*/ 139700 h 698500"/>
                  <a:gd name="connsiteX11" fmla="*/ 38100 w 49236"/>
                  <a:gd name="connsiteY11" fmla="*/ 85725 h 698500"/>
                  <a:gd name="connsiteX12" fmla="*/ 0 w 49236"/>
                  <a:gd name="connsiteY12" fmla="*/ 0 h 69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236" h="698500">
                    <a:moveTo>
                      <a:pt x="0" y="698500"/>
                    </a:moveTo>
                    <a:cubicBezTo>
                      <a:pt x="1323" y="678391"/>
                      <a:pt x="2646" y="658283"/>
                      <a:pt x="3175" y="641350"/>
                    </a:cubicBezTo>
                    <a:cubicBezTo>
                      <a:pt x="3704" y="624417"/>
                      <a:pt x="2646" y="612775"/>
                      <a:pt x="3175" y="596900"/>
                    </a:cubicBezTo>
                    <a:cubicBezTo>
                      <a:pt x="3704" y="581025"/>
                      <a:pt x="4763" y="563033"/>
                      <a:pt x="6350" y="546100"/>
                    </a:cubicBezTo>
                    <a:cubicBezTo>
                      <a:pt x="7938" y="529167"/>
                      <a:pt x="10054" y="513292"/>
                      <a:pt x="12700" y="495300"/>
                    </a:cubicBezTo>
                    <a:cubicBezTo>
                      <a:pt x="15346" y="477308"/>
                      <a:pt x="19050" y="458787"/>
                      <a:pt x="22225" y="438150"/>
                    </a:cubicBezTo>
                    <a:cubicBezTo>
                      <a:pt x="25400" y="417512"/>
                      <a:pt x="30163" y="391583"/>
                      <a:pt x="31750" y="371475"/>
                    </a:cubicBezTo>
                    <a:cubicBezTo>
                      <a:pt x="33338" y="351367"/>
                      <a:pt x="31750" y="317500"/>
                      <a:pt x="31750" y="317500"/>
                    </a:cubicBezTo>
                    <a:cubicBezTo>
                      <a:pt x="31750" y="299508"/>
                      <a:pt x="29104" y="283104"/>
                      <a:pt x="31750" y="263525"/>
                    </a:cubicBezTo>
                    <a:cubicBezTo>
                      <a:pt x="34396" y="243946"/>
                      <a:pt x="44979" y="220662"/>
                      <a:pt x="47625" y="200025"/>
                    </a:cubicBezTo>
                    <a:cubicBezTo>
                      <a:pt x="50271" y="179388"/>
                      <a:pt x="49212" y="158750"/>
                      <a:pt x="47625" y="139700"/>
                    </a:cubicBezTo>
                    <a:cubicBezTo>
                      <a:pt x="46038" y="120650"/>
                      <a:pt x="46038" y="109008"/>
                      <a:pt x="38100" y="85725"/>
                    </a:cubicBezTo>
                    <a:cubicBezTo>
                      <a:pt x="30163" y="62442"/>
                      <a:pt x="15081" y="31221"/>
                      <a:pt x="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9F5E497-8F25-5945-A9C0-4F1B248B717A}"/>
                  </a:ext>
                </a:extLst>
              </p:cNvPr>
              <p:cNvGrpSpPr/>
              <p:nvPr/>
            </p:nvGrpSpPr>
            <p:grpSpPr>
              <a:xfrm>
                <a:off x="6812459" y="3771668"/>
                <a:ext cx="521495" cy="641906"/>
                <a:chOff x="6943088" y="3939619"/>
                <a:chExt cx="521495" cy="641906"/>
              </a:xfrm>
            </p:grpSpPr>
            <p:sp>
              <p:nvSpPr>
                <p:cNvPr id="133" name="Freeform 132">
                  <a:extLst>
                    <a:ext uri="{FF2B5EF4-FFF2-40B4-BE49-F238E27FC236}">
                      <a16:creationId xmlns:a16="http://schemas.microsoft.com/office/drawing/2014/main" id="{5F93CC4C-FC22-D348-B765-D68E6A4ACA41}"/>
                    </a:ext>
                  </a:extLst>
                </p:cNvPr>
                <p:cNvSpPr/>
                <p:nvPr/>
              </p:nvSpPr>
              <p:spPr>
                <a:xfrm>
                  <a:off x="6943088" y="3939619"/>
                  <a:ext cx="521495" cy="641906"/>
                </a:xfrm>
                <a:custGeom>
                  <a:avLst/>
                  <a:gdLst>
                    <a:gd name="connsiteX0" fmla="*/ 305437 w 521495"/>
                    <a:gd name="connsiteY0" fmla="*/ 48181 h 642100"/>
                    <a:gd name="connsiteX1" fmla="*/ 222887 w 521495"/>
                    <a:gd name="connsiteY1" fmla="*/ 51356 h 642100"/>
                    <a:gd name="connsiteX2" fmla="*/ 200662 w 521495"/>
                    <a:gd name="connsiteY2" fmla="*/ 57706 h 642100"/>
                    <a:gd name="connsiteX3" fmla="*/ 181612 w 521495"/>
                    <a:gd name="connsiteY3" fmla="*/ 83106 h 642100"/>
                    <a:gd name="connsiteX4" fmla="*/ 159387 w 521495"/>
                    <a:gd name="connsiteY4" fmla="*/ 102156 h 642100"/>
                    <a:gd name="connsiteX5" fmla="*/ 133987 w 521495"/>
                    <a:gd name="connsiteY5" fmla="*/ 124381 h 642100"/>
                    <a:gd name="connsiteX6" fmla="*/ 111762 w 521495"/>
                    <a:gd name="connsiteY6" fmla="*/ 149781 h 642100"/>
                    <a:gd name="connsiteX7" fmla="*/ 95887 w 521495"/>
                    <a:gd name="connsiteY7" fmla="*/ 175181 h 642100"/>
                    <a:gd name="connsiteX8" fmla="*/ 83187 w 521495"/>
                    <a:gd name="connsiteY8" fmla="*/ 194231 h 642100"/>
                    <a:gd name="connsiteX9" fmla="*/ 67312 w 521495"/>
                    <a:gd name="connsiteY9" fmla="*/ 222806 h 642100"/>
                    <a:gd name="connsiteX10" fmla="*/ 54612 w 521495"/>
                    <a:gd name="connsiteY10" fmla="*/ 245031 h 642100"/>
                    <a:gd name="connsiteX11" fmla="*/ 45087 w 521495"/>
                    <a:gd name="connsiteY11" fmla="*/ 276781 h 642100"/>
                    <a:gd name="connsiteX12" fmla="*/ 38737 w 521495"/>
                    <a:gd name="connsiteY12" fmla="*/ 305356 h 642100"/>
                    <a:gd name="connsiteX13" fmla="*/ 26037 w 521495"/>
                    <a:gd name="connsiteY13" fmla="*/ 330756 h 642100"/>
                    <a:gd name="connsiteX14" fmla="*/ 10162 w 521495"/>
                    <a:gd name="connsiteY14" fmla="*/ 365681 h 642100"/>
                    <a:gd name="connsiteX15" fmla="*/ 3812 w 521495"/>
                    <a:gd name="connsiteY15" fmla="*/ 391081 h 642100"/>
                    <a:gd name="connsiteX16" fmla="*/ 637 w 521495"/>
                    <a:gd name="connsiteY16" fmla="*/ 416481 h 642100"/>
                    <a:gd name="connsiteX17" fmla="*/ 16512 w 521495"/>
                    <a:gd name="connsiteY17" fmla="*/ 429181 h 642100"/>
                    <a:gd name="connsiteX18" fmla="*/ 29212 w 521495"/>
                    <a:gd name="connsiteY18" fmla="*/ 429181 h 642100"/>
                    <a:gd name="connsiteX19" fmla="*/ 57787 w 521495"/>
                    <a:gd name="connsiteY19" fmla="*/ 403781 h 642100"/>
                    <a:gd name="connsiteX20" fmla="*/ 73662 w 521495"/>
                    <a:gd name="connsiteY20" fmla="*/ 384731 h 642100"/>
                    <a:gd name="connsiteX21" fmla="*/ 89537 w 521495"/>
                    <a:gd name="connsiteY21" fmla="*/ 368856 h 642100"/>
                    <a:gd name="connsiteX22" fmla="*/ 108587 w 521495"/>
                    <a:gd name="connsiteY22" fmla="*/ 343456 h 642100"/>
                    <a:gd name="connsiteX23" fmla="*/ 124462 w 521495"/>
                    <a:gd name="connsiteY23" fmla="*/ 321231 h 642100"/>
                    <a:gd name="connsiteX24" fmla="*/ 133987 w 521495"/>
                    <a:gd name="connsiteY24" fmla="*/ 292656 h 642100"/>
                    <a:gd name="connsiteX25" fmla="*/ 159387 w 521495"/>
                    <a:gd name="connsiteY25" fmla="*/ 254556 h 642100"/>
                    <a:gd name="connsiteX26" fmla="*/ 187962 w 521495"/>
                    <a:gd name="connsiteY26" fmla="*/ 232331 h 642100"/>
                    <a:gd name="connsiteX27" fmla="*/ 207012 w 521495"/>
                    <a:gd name="connsiteY27" fmla="*/ 232331 h 642100"/>
                    <a:gd name="connsiteX28" fmla="*/ 197487 w 521495"/>
                    <a:gd name="connsiteY28" fmla="*/ 264081 h 642100"/>
                    <a:gd name="connsiteX29" fmla="*/ 187962 w 521495"/>
                    <a:gd name="connsiteY29" fmla="*/ 299006 h 642100"/>
                    <a:gd name="connsiteX30" fmla="*/ 175262 w 521495"/>
                    <a:gd name="connsiteY30" fmla="*/ 327581 h 642100"/>
                    <a:gd name="connsiteX31" fmla="*/ 162562 w 521495"/>
                    <a:gd name="connsiteY31" fmla="*/ 356156 h 642100"/>
                    <a:gd name="connsiteX32" fmla="*/ 159387 w 521495"/>
                    <a:gd name="connsiteY32" fmla="*/ 381556 h 642100"/>
                    <a:gd name="connsiteX33" fmla="*/ 153037 w 521495"/>
                    <a:gd name="connsiteY33" fmla="*/ 422831 h 642100"/>
                    <a:gd name="connsiteX34" fmla="*/ 153037 w 521495"/>
                    <a:gd name="connsiteY34" fmla="*/ 448231 h 642100"/>
                    <a:gd name="connsiteX35" fmla="*/ 143512 w 521495"/>
                    <a:gd name="connsiteY35" fmla="*/ 473631 h 642100"/>
                    <a:gd name="connsiteX36" fmla="*/ 130812 w 521495"/>
                    <a:gd name="connsiteY36" fmla="*/ 499031 h 642100"/>
                    <a:gd name="connsiteX37" fmla="*/ 121287 w 521495"/>
                    <a:gd name="connsiteY37" fmla="*/ 524431 h 642100"/>
                    <a:gd name="connsiteX38" fmla="*/ 114937 w 521495"/>
                    <a:gd name="connsiteY38" fmla="*/ 553006 h 642100"/>
                    <a:gd name="connsiteX39" fmla="*/ 114937 w 521495"/>
                    <a:gd name="connsiteY39" fmla="*/ 581581 h 642100"/>
                    <a:gd name="connsiteX40" fmla="*/ 127637 w 521495"/>
                    <a:gd name="connsiteY40" fmla="*/ 600631 h 642100"/>
                    <a:gd name="connsiteX41" fmla="*/ 143512 w 521495"/>
                    <a:gd name="connsiteY41" fmla="*/ 597456 h 642100"/>
                    <a:gd name="connsiteX42" fmla="*/ 165737 w 521495"/>
                    <a:gd name="connsiteY42" fmla="*/ 581581 h 642100"/>
                    <a:gd name="connsiteX43" fmla="*/ 178437 w 521495"/>
                    <a:gd name="connsiteY43" fmla="*/ 578406 h 642100"/>
                    <a:gd name="connsiteX44" fmla="*/ 194312 w 521495"/>
                    <a:gd name="connsiteY44" fmla="*/ 562531 h 642100"/>
                    <a:gd name="connsiteX45" fmla="*/ 222887 w 521495"/>
                    <a:gd name="connsiteY45" fmla="*/ 511731 h 642100"/>
                    <a:gd name="connsiteX46" fmla="*/ 235587 w 521495"/>
                    <a:gd name="connsiteY46" fmla="*/ 483156 h 642100"/>
                    <a:gd name="connsiteX47" fmla="*/ 248287 w 521495"/>
                    <a:gd name="connsiteY47" fmla="*/ 464106 h 642100"/>
                    <a:gd name="connsiteX48" fmla="*/ 210187 w 521495"/>
                    <a:gd name="connsiteY48" fmla="*/ 543481 h 642100"/>
                    <a:gd name="connsiteX49" fmla="*/ 187962 w 521495"/>
                    <a:gd name="connsiteY49" fmla="*/ 581581 h 642100"/>
                    <a:gd name="connsiteX50" fmla="*/ 156212 w 521495"/>
                    <a:gd name="connsiteY50" fmla="*/ 606981 h 642100"/>
                    <a:gd name="connsiteX51" fmla="*/ 162562 w 521495"/>
                    <a:gd name="connsiteY51" fmla="*/ 629206 h 642100"/>
                    <a:gd name="connsiteX52" fmla="*/ 172087 w 521495"/>
                    <a:gd name="connsiteY52" fmla="*/ 641906 h 642100"/>
                    <a:gd name="connsiteX53" fmla="*/ 197487 w 521495"/>
                    <a:gd name="connsiteY53" fmla="*/ 619681 h 642100"/>
                    <a:gd name="connsiteX54" fmla="*/ 222887 w 521495"/>
                    <a:gd name="connsiteY54" fmla="*/ 600631 h 642100"/>
                    <a:gd name="connsiteX55" fmla="*/ 254637 w 521495"/>
                    <a:gd name="connsiteY55" fmla="*/ 578406 h 642100"/>
                    <a:gd name="connsiteX56" fmla="*/ 273687 w 521495"/>
                    <a:gd name="connsiteY56" fmla="*/ 575231 h 642100"/>
                    <a:gd name="connsiteX57" fmla="*/ 314962 w 521495"/>
                    <a:gd name="connsiteY57" fmla="*/ 549831 h 642100"/>
                    <a:gd name="connsiteX58" fmla="*/ 353062 w 521495"/>
                    <a:gd name="connsiteY58" fmla="*/ 518081 h 642100"/>
                    <a:gd name="connsiteX59" fmla="*/ 384812 w 521495"/>
                    <a:gd name="connsiteY59" fmla="*/ 486331 h 642100"/>
                    <a:gd name="connsiteX60" fmla="*/ 403862 w 521495"/>
                    <a:gd name="connsiteY60" fmla="*/ 457756 h 642100"/>
                    <a:gd name="connsiteX61" fmla="*/ 416562 w 521495"/>
                    <a:gd name="connsiteY61" fmla="*/ 432356 h 642100"/>
                    <a:gd name="connsiteX62" fmla="*/ 432437 w 521495"/>
                    <a:gd name="connsiteY62" fmla="*/ 397431 h 642100"/>
                    <a:gd name="connsiteX63" fmla="*/ 454662 w 521495"/>
                    <a:gd name="connsiteY63" fmla="*/ 362506 h 642100"/>
                    <a:gd name="connsiteX64" fmla="*/ 470537 w 521495"/>
                    <a:gd name="connsiteY64" fmla="*/ 324406 h 642100"/>
                    <a:gd name="connsiteX65" fmla="*/ 486412 w 521495"/>
                    <a:gd name="connsiteY65" fmla="*/ 276781 h 642100"/>
                    <a:gd name="connsiteX66" fmla="*/ 499112 w 521495"/>
                    <a:gd name="connsiteY66" fmla="*/ 229156 h 642100"/>
                    <a:gd name="connsiteX67" fmla="*/ 508637 w 521495"/>
                    <a:gd name="connsiteY67" fmla="*/ 184706 h 642100"/>
                    <a:gd name="connsiteX68" fmla="*/ 514987 w 521495"/>
                    <a:gd name="connsiteY68" fmla="*/ 152956 h 642100"/>
                    <a:gd name="connsiteX69" fmla="*/ 508637 w 521495"/>
                    <a:gd name="connsiteY69" fmla="*/ 127556 h 642100"/>
                    <a:gd name="connsiteX70" fmla="*/ 495937 w 521495"/>
                    <a:gd name="connsiteY70" fmla="*/ 111681 h 642100"/>
                    <a:gd name="connsiteX71" fmla="*/ 495937 w 521495"/>
                    <a:gd name="connsiteY71" fmla="*/ 76756 h 642100"/>
                    <a:gd name="connsiteX72" fmla="*/ 502287 w 521495"/>
                    <a:gd name="connsiteY72" fmla="*/ 35481 h 642100"/>
                    <a:gd name="connsiteX73" fmla="*/ 499112 w 521495"/>
                    <a:gd name="connsiteY73" fmla="*/ 556 h 642100"/>
                    <a:gd name="connsiteX74" fmla="*/ 213362 w 521495"/>
                    <a:gd name="connsiteY74" fmla="*/ 64056 h 642100"/>
                    <a:gd name="connsiteX75" fmla="*/ 200662 w 521495"/>
                    <a:gd name="connsiteY75" fmla="*/ 76756 h 642100"/>
                    <a:gd name="connsiteX76" fmla="*/ 305437 w 521495"/>
                    <a:gd name="connsiteY76" fmla="*/ 48181 h 642100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22887 w 521495"/>
                    <a:gd name="connsiteY54" fmla="*/ 600631 h 641906"/>
                    <a:gd name="connsiteX55" fmla="*/ 254637 w 521495"/>
                    <a:gd name="connsiteY55" fmla="*/ 578406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54637 w 521495"/>
                    <a:gd name="connsiteY55" fmla="*/ 578406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60987 w 521495"/>
                    <a:gd name="connsiteY55" fmla="*/ 594281 h 641906"/>
                    <a:gd name="connsiteX56" fmla="*/ 273687 w 521495"/>
                    <a:gd name="connsiteY56" fmla="*/ 57523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  <a:gd name="connsiteX0" fmla="*/ 305437 w 521495"/>
                    <a:gd name="connsiteY0" fmla="*/ 48181 h 641906"/>
                    <a:gd name="connsiteX1" fmla="*/ 222887 w 521495"/>
                    <a:gd name="connsiteY1" fmla="*/ 51356 h 641906"/>
                    <a:gd name="connsiteX2" fmla="*/ 200662 w 521495"/>
                    <a:gd name="connsiteY2" fmla="*/ 57706 h 641906"/>
                    <a:gd name="connsiteX3" fmla="*/ 181612 w 521495"/>
                    <a:gd name="connsiteY3" fmla="*/ 83106 h 641906"/>
                    <a:gd name="connsiteX4" fmla="*/ 159387 w 521495"/>
                    <a:gd name="connsiteY4" fmla="*/ 102156 h 641906"/>
                    <a:gd name="connsiteX5" fmla="*/ 133987 w 521495"/>
                    <a:gd name="connsiteY5" fmla="*/ 124381 h 641906"/>
                    <a:gd name="connsiteX6" fmla="*/ 111762 w 521495"/>
                    <a:gd name="connsiteY6" fmla="*/ 149781 h 641906"/>
                    <a:gd name="connsiteX7" fmla="*/ 95887 w 521495"/>
                    <a:gd name="connsiteY7" fmla="*/ 175181 h 641906"/>
                    <a:gd name="connsiteX8" fmla="*/ 83187 w 521495"/>
                    <a:gd name="connsiteY8" fmla="*/ 194231 h 641906"/>
                    <a:gd name="connsiteX9" fmla="*/ 67312 w 521495"/>
                    <a:gd name="connsiteY9" fmla="*/ 222806 h 641906"/>
                    <a:gd name="connsiteX10" fmla="*/ 54612 w 521495"/>
                    <a:gd name="connsiteY10" fmla="*/ 245031 h 641906"/>
                    <a:gd name="connsiteX11" fmla="*/ 45087 w 521495"/>
                    <a:gd name="connsiteY11" fmla="*/ 276781 h 641906"/>
                    <a:gd name="connsiteX12" fmla="*/ 38737 w 521495"/>
                    <a:gd name="connsiteY12" fmla="*/ 305356 h 641906"/>
                    <a:gd name="connsiteX13" fmla="*/ 26037 w 521495"/>
                    <a:gd name="connsiteY13" fmla="*/ 330756 h 641906"/>
                    <a:gd name="connsiteX14" fmla="*/ 10162 w 521495"/>
                    <a:gd name="connsiteY14" fmla="*/ 365681 h 641906"/>
                    <a:gd name="connsiteX15" fmla="*/ 3812 w 521495"/>
                    <a:gd name="connsiteY15" fmla="*/ 391081 h 641906"/>
                    <a:gd name="connsiteX16" fmla="*/ 637 w 521495"/>
                    <a:gd name="connsiteY16" fmla="*/ 416481 h 641906"/>
                    <a:gd name="connsiteX17" fmla="*/ 16512 w 521495"/>
                    <a:gd name="connsiteY17" fmla="*/ 429181 h 641906"/>
                    <a:gd name="connsiteX18" fmla="*/ 29212 w 521495"/>
                    <a:gd name="connsiteY18" fmla="*/ 429181 h 641906"/>
                    <a:gd name="connsiteX19" fmla="*/ 57787 w 521495"/>
                    <a:gd name="connsiteY19" fmla="*/ 403781 h 641906"/>
                    <a:gd name="connsiteX20" fmla="*/ 73662 w 521495"/>
                    <a:gd name="connsiteY20" fmla="*/ 384731 h 641906"/>
                    <a:gd name="connsiteX21" fmla="*/ 89537 w 521495"/>
                    <a:gd name="connsiteY21" fmla="*/ 368856 h 641906"/>
                    <a:gd name="connsiteX22" fmla="*/ 108587 w 521495"/>
                    <a:gd name="connsiteY22" fmla="*/ 343456 h 641906"/>
                    <a:gd name="connsiteX23" fmla="*/ 124462 w 521495"/>
                    <a:gd name="connsiteY23" fmla="*/ 321231 h 641906"/>
                    <a:gd name="connsiteX24" fmla="*/ 133987 w 521495"/>
                    <a:gd name="connsiteY24" fmla="*/ 292656 h 641906"/>
                    <a:gd name="connsiteX25" fmla="*/ 159387 w 521495"/>
                    <a:gd name="connsiteY25" fmla="*/ 254556 h 641906"/>
                    <a:gd name="connsiteX26" fmla="*/ 187962 w 521495"/>
                    <a:gd name="connsiteY26" fmla="*/ 232331 h 641906"/>
                    <a:gd name="connsiteX27" fmla="*/ 207012 w 521495"/>
                    <a:gd name="connsiteY27" fmla="*/ 232331 h 641906"/>
                    <a:gd name="connsiteX28" fmla="*/ 197487 w 521495"/>
                    <a:gd name="connsiteY28" fmla="*/ 264081 h 641906"/>
                    <a:gd name="connsiteX29" fmla="*/ 187962 w 521495"/>
                    <a:gd name="connsiteY29" fmla="*/ 299006 h 641906"/>
                    <a:gd name="connsiteX30" fmla="*/ 175262 w 521495"/>
                    <a:gd name="connsiteY30" fmla="*/ 327581 h 641906"/>
                    <a:gd name="connsiteX31" fmla="*/ 162562 w 521495"/>
                    <a:gd name="connsiteY31" fmla="*/ 356156 h 641906"/>
                    <a:gd name="connsiteX32" fmla="*/ 159387 w 521495"/>
                    <a:gd name="connsiteY32" fmla="*/ 381556 h 641906"/>
                    <a:gd name="connsiteX33" fmla="*/ 153037 w 521495"/>
                    <a:gd name="connsiteY33" fmla="*/ 422831 h 641906"/>
                    <a:gd name="connsiteX34" fmla="*/ 153037 w 521495"/>
                    <a:gd name="connsiteY34" fmla="*/ 448231 h 641906"/>
                    <a:gd name="connsiteX35" fmla="*/ 143512 w 521495"/>
                    <a:gd name="connsiteY35" fmla="*/ 473631 h 641906"/>
                    <a:gd name="connsiteX36" fmla="*/ 130812 w 521495"/>
                    <a:gd name="connsiteY36" fmla="*/ 499031 h 641906"/>
                    <a:gd name="connsiteX37" fmla="*/ 121287 w 521495"/>
                    <a:gd name="connsiteY37" fmla="*/ 524431 h 641906"/>
                    <a:gd name="connsiteX38" fmla="*/ 114937 w 521495"/>
                    <a:gd name="connsiteY38" fmla="*/ 553006 h 641906"/>
                    <a:gd name="connsiteX39" fmla="*/ 114937 w 521495"/>
                    <a:gd name="connsiteY39" fmla="*/ 581581 h 641906"/>
                    <a:gd name="connsiteX40" fmla="*/ 127637 w 521495"/>
                    <a:gd name="connsiteY40" fmla="*/ 600631 h 641906"/>
                    <a:gd name="connsiteX41" fmla="*/ 143512 w 521495"/>
                    <a:gd name="connsiteY41" fmla="*/ 597456 h 641906"/>
                    <a:gd name="connsiteX42" fmla="*/ 165737 w 521495"/>
                    <a:gd name="connsiteY42" fmla="*/ 581581 h 641906"/>
                    <a:gd name="connsiteX43" fmla="*/ 178437 w 521495"/>
                    <a:gd name="connsiteY43" fmla="*/ 578406 h 641906"/>
                    <a:gd name="connsiteX44" fmla="*/ 194312 w 521495"/>
                    <a:gd name="connsiteY44" fmla="*/ 562531 h 641906"/>
                    <a:gd name="connsiteX45" fmla="*/ 222887 w 521495"/>
                    <a:gd name="connsiteY45" fmla="*/ 511731 h 641906"/>
                    <a:gd name="connsiteX46" fmla="*/ 235587 w 521495"/>
                    <a:gd name="connsiteY46" fmla="*/ 483156 h 641906"/>
                    <a:gd name="connsiteX47" fmla="*/ 248287 w 521495"/>
                    <a:gd name="connsiteY47" fmla="*/ 464106 h 641906"/>
                    <a:gd name="connsiteX48" fmla="*/ 210187 w 521495"/>
                    <a:gd name="connsiteY48" fmla="*/ 543481 h 641906"/>
                    <a:gd name="connsiteX49" fmla="*/ 187962 w 521495"/>
                    <a:gd name="connsiteY49" fmla="*/ 581581 h 641906"/>
                    <a:gd name="connsiteX50" fmla="*/ 156212 w 521495"/>
                    <a:gd name="connsiteY50" fmla="*/ 606981 h 641906"/>
                    <a:gd name="connsiteX51" fmla="*/ 162562 w 521495"/>
                    <a:gd name="connsiteY51" fmla="*/ 629206 h 641906"/>
                    <a:gd name="connsiteX52" fmla="*/ 172087 w 521495"/>
                    <a:gd name="connsiteY52" fmla="*/ 641906 h 641906"/>
                    <a:gd name="connsiteX53" fmla="*/ 203837 w 521495"/>
                    <a:gd name="connsiteY53" fmla="*/ 629206 h 641906"/>
                    <a:gd name="connsiteX54" fmla="*/ 232412 w 521495"/>
                    <a:gd name="connsiteY54" fmla="*/ 613331 h 641906"/>
                    <a:gd name="connsiteX55" fmla="*/ 260987 w 521495"/>
                    <a:gd name="connsiteY55" fmla="*/ 594281 h 641906"/>
                    <a:gd name="connsiteX56" fmla="*/ 292737 w 521495"/>
                    <a:gd name="connsiteY56" fmla="*/ 568881 h 641906"/>
                    <a:gd name="connsiteX57" fmla="*/ 314962 w 521495"/>
                    <a:gd name="connsiteY57" fmla="*/ 549831 h 641906"/>
                    <a:gd name="connsiteX58" fmla="*/ 353062 w 521495"/>
                    <a:gd name="connsiteY58" fmla="*/ 518081 h 641906"/>
                    <a:gd name="connsiteX59" fmla="*/ 384812 w 521495"/>
                    <a:gd name="connsiteY59" fmla="*/ 486331 h 641906"/>
                    <a:gd name="connsiteX60" fmla="*/ 403862 w 521495"/>
                    <a:gd name="connsiteY60" fmla="*/ 457756 h 641906"/>
                    <a:gd name="connsiteX61" fmla="*/ 416562 w 521495"/>
                    <a:gd name="connsiteY61" fmla="*/ 432356 h 641906"/>
                    <a:gd name="connsiteX62" fmla="*/ 432437 w 521495"/>
                    <a:gd name="connsiteY62" fmla="*/ 397431 h 641906"/>
                    <a:gd name="connsiteX63" fmla="*/ 454662 w 521495"/>
                    <a:gd name="connsiteY63" fmla="*/ 362506 h 641906"/>
                    <a:gd name="connsiteX64" fmla="*/ 470537 w 521495"/>
                    <a:gd name="connsiteY64" fmla="*/ 324406 h 641906"/>
                    <a:gd name="connsiteX65" fmla="*/ 486412 w 521495"/>
                    <a:gd name="connsiteY65" fmla="*/ 276781 h 641906"/>
                    <a:gd name="connsiteX66" fmla="*/ 499112 w 521495"/>
                    <a:gd name="connsiteY66" fmla="*/ 229156 h 641906"/>
                    <a:gd name="connsiteX67" fmla="*/ 508637 w 521495"/>
                    <a:gd name="connsiteY67" fmla="*/ 184706 h 641906"/>
                    <a:gd name="connsiteX68" fmla="*/ 514987 w 521495"/>
                    <a:gd name="connsiteY68" fmla="*/ 152956 h 641906"/>
                    <a:gd name="connsiteX69" fmla="*/ 508637 w 521495"/>
                    <a:gd name="connsiteY69" fmla="*/ 127556 h 641906"/>
                    <a:gd name="connsiteX70" fmla="*/ 495937 w 521495"/>
                    <a:gd name="connsiteY70" fmla="*/ 111681 h 641906"/>
                    <a:gd name="connsiteX71" fmla="*/ 495937 w 521495"/>
                    <a:gd name="connsiteY71" fmla="*/ 76756 h 641906"/>
                    <a:gd name="connsiteX72" fmla="*/ 502287 w 521495"/>
                    <a:gd name="connsiteY72" fmla="*/ 35481 h 641906"/>
                    <a:gd name="connsiteX73" fmla="*/ 499112 w 521495"/>
                    <a:gd name="connsiteY73" fmla="*/ 556 h 641906"/>
                    <a:gd name="connsiteX74" fmla="*/ 213362 w 521495"/>
                    <a:gd name="connsiteY74" fmla="*/ 64056 h 641906"/>
                    <a:gd name="connsiteX75" fmla="*/ 200662 w 521495"/>
                    <a:gd name="connsiteY75" fmla="*/ 76756 h 641906"/>
                    <a:gd name="connsiteX76" fmla="*/ 305437 w 521495"/>
                    <a:gd name="connsiteY76" fmla="*/ 48181 h 64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521495" h="641906">
                      <a:moveTo>
                        <a:pt x="305437" y="48181"/>
                      </a:moveTo>
                      <a:cubicBezTo>
                        <a:pt x="309141" y="43948"/>
                        <a:pt x="240349" y="49769"/>
                        <a:pt x="222887" y="51356"/>
                      </a:cubicBezTo>
                      <a:cubicBezTo>
                        <a:pt x="205425" y="52943"/>
                        <a:pt x="207541" y="52414"/>
                        <a:pt x="200662" y="57706"/>
                      </a:cubicBezTo>
                      <a:cubicBezTo>
                        <a:pt x="193783" y="62998"/>
                        <a:pt x="188491" y="75698"/>
                        <a:pt x="181612" y="83106"/>
                      </a:cubicBezTo>
                      <a:cubicBezTo>
                        <a:pt x="174733" y="90514"/>
                        <a:pt x="159387" y="102156"/>
                        <a:pt x="159387" y="102156"/>
                      </a:cubicBezTo>
                      <a:cubicBezTo>
                        <a:pt x="151449" y="109035"/>
                        <a:pt x="141924" y="116444"/>
                        <a:pt x="133987" y="124381"/>
                      </a:cubicBezTo>
                      <a:cubicBezTo>
                        <a:pt x="126050" y="132318"/>
                        <a:pt x="118112" y="141314"/>
                        <a:pt x="111762" y="149781"/>
                      </a:cubicBezTo>
                      <a:cubicBezTo>
                        <a:pt x="105412" y="158248"/>
                        <a:pt x="100649" y="167773"/>
                        <a:pt x="95887" y="175181"/>
                      </a:cubicBezTo>
                      <a:cubicBezTo>
                        <a:pt x="91124" y="182589"/>
                        <a:pt x="87949" y="186294"/>
                        <a:pt x="83187" y="194231"/>
                      </a:cubicBezTo>
                      <a:cubicBezTo>
                        <a:pt x="78424" y="202169"/>
                        <a:pt x="72075" y="214339"/>
                        <a:pt x="67312" y="222806"/>
                      </a:cubicBezTo>
                      <a:cubicBezTo>
                        <a:pt x="62549" y="231273"/>
                        <a:pt x="58316" y="236035"/>
                        <a:pt x="54612" y="245031"/>
                      </a:cubicBezTo>
                      <a:cubicBezTo>
                        <a:pt x="50908" y="254027"/>
                        <a:pt x="47733" y="266727"/>
                        <a:pt x="45087" y="276781"/>
                      </a:cubicBezTo>
                      <a:cubicBezTo>
                        <a:pt x="42441" y="286835"/>
                        <a:pt x="41912" y="296360"/>
                        <a:pt x="38737" y="305356"/>
                      </a:cubicBezTo>
                      <a:cubicBezTo>
                        <a:pt x="35562" y="314352"/>
                        <a:pt x="30799" y="320702"/>
                        <a:pt x="26037" y="330756"/>
                      </a:cubicBezTo>
                      <a:cubicBezTo>
                        <a:pt x="21274" y="340810"/>
                        <a:pt x="13866" y="355627"/>
                        <a:pt x="10162" y="365681"/>
                      </a:cubicBezTo>
                      <a:cubicBezTo>
                        <a:pt x="6458" y="375735"/>
                        <a:pt x="5399" y="382614"/>
                        <a:pt x="3812" y="391081"/>
                      </a:cubicBezTo>
                      <a:cubicBezTo>
                        <a:pt x="2225" y="399548"/>
                        <a:pt x="-1480" y="410131"/>
                        <a:pt x="637" y="416481"/>
                      </a:cubicBezTo>
                      <a:cubicBezTo>
                        <a:pt x="2754" y="422831"/>
                        <a:pt x="16512" y="429181"/>
                        <a:pt x="16512" y="429181"/>
                      </a:cubicBezTo>
                      <a:cubicBezTo>
                        <a:pt x="21274" y="431298"/>
                        <a:pt x="22333" y="433414"/>
                        <a:pt x="29212" y="429181"/>
                      </a:cubicBezTo>
                      <a:cubicBezTo>
                        <a:pt x="36091" y="424948"/>
                        <a:pt x="50379" y="411189"/>
                        <a:pt x="57787" y="403781"/>
                      </a:cubicBezTo>
                      <a:cubicBezTo>
                        <a:pt x="65195" y="396373"/>
                        <a:pt x="68370" y="390552"/>
                        <a:pt x="73662" y="384731"/>
                      </a:cubicBezTo>
                      <a:cubicBezTo>
                        <a:pt x="78954" y="378910"/>
                        <a:pt x="83716" y="375735"/>
                        <a:pt x="89537" y="368856"/>
                      </a:cubicBezTo>
                      <a:cubicBezTo>
                        <a:pt x="95358" y="361977"/>
                        <a:pt x="102766" y="351393"/>
                        <a:pt x="108587" y="343456"/>
                      </a:cubicBezTo>
                      <a:cubicBezTo>
                        <a:pt x="114408" y="335519"/>
                        <a:pt x="120229" y="329698"/>
                        <a:pt x="124462" y="321231"/>
                      </a:cubicBezTo>
                      <a:cubicBezTo>
                        <a:pt x="128695" y="312764"/>
                        <a:pt x="128166" y="303768"/>
                        <a:pt x="133987" y="292656"/>
                      </a:cubicBezTo>
                      <a:cubicBezTo>
                        <a:pt x="139808" y="281544"/>
                        <a:pt x="150391" y="264610"/>
                        <a:pt x="159387" y="254556"/>
                      </a:cubicBezTo>
                      <a:cubicBezTo>
                        <a:pt x="168383" y="244502"/>
                        <a:pt x="180025" y="236035"/>
                        <a:pt x="187962" y="232331"/>
                      </a:cubicBezTo>
                      <a:cubicBezTo>
                        <a:pt x="195899" y="228627"/>
                        <a:pt x="205425" y="227039"/>
                        <a:pt x="207012" y="232331"/>
                      </a:cubicBezTo>
                      <a:cubicBezTo>
                        <a:pt x="208599" y="237623"/>
                        <a:pt x="200662" y="252968"/>
                        <a:pt x="197487" y="264081"/>
                      </a:cubicBezTo>
                      <a:cubicBezTo>
                        <a:pt x="194312" y="275194"/>
                        <a:pt x="191666" y="288423"/>
                        <a:pt x="187962" y="299006"/>
                      </a:cubicBezTo>
                      <a:cubicBezTo>
                        <a:pt x="184258" y="309589"/>
                        <a:pt x="175262" y="327581"/>
                        <a:pt x="175262" y="327581"/>
                      </a:cubicBezTo>
                      <a:cubicBezTo>
                        <a:pt x="171029" y="337106"/>
                        <a:pt x="165208" y="347160"/>
                        <a:pt x="162562" y="356156"/>
                      </a:cubicBezTo>
                      <a:cubicBezTo>
                        <a:pt x="159916" y="365152"/>
                        <a:pt x="160974" y="370444"/>
                        <a:pt x="159387" y="381556"/>
                      </a:cubicBezTo>
                      <a:cubicBezTo>
                        <a:pt x="157800" y="392668"/>
                        <a:pt x="154095" y="411719"/>
                        <a:pt x="153037" y="422831"/>
                      </a:cubicBezTo>
                      <a:cubicBezTo>
                        <a:pt x="151979" y="433943"/>
                        <a:pt x="154624" y="439764"/>
                        <a:pt x="153037" y="448231"/>
                      </a:cubicBezTo>
                      <a:cubicBezTo>
                        <a:pt x="151450" y="456698"/>
                        <a:pt x="147216" y="465164"/>
                        <a:pt x="143512" y="473631"/>
                      </a:cubicBezTo>
                      <a:cubicBezTo>
                        <a:pt x="139808" y="482098"/>
                        <a:pt x="134516" y="490564"/>
                        <a:pt x="130812" y="499031"/>
                      </a:cubicBezTo>
                      <a:cubicBezTo>
                        <a:pt x="127108" y="507498"/>
                        <a:pt x="123933" y="515435"/>
                        <a:pt x="121287" y="524431"/>
                      </a:cubicBezTo>
                      <a:cubicBezTo>
                        <a:pt x="118641" y="533427"/>
                        <a:pt x="115995" y="543481"/>
                        <a:pt x="114937" y="553006"/>
                      </a:cubicBezTo>
                      <a:cubicBezTo>
                        <a:pt x="113879" y="562531"/>
                        <a:pt x="112820" y="573644"/>
                        <a:pt x="114937" y="581581"/>
                      </a:cubicBezTo>
                      <a:cubicBezTo>
                        <a:pt x="117054" y="589518"/>
                        <a:pt x="122875" y="597985"/>
                        <a:pt x="127637" y="600631"/>
                      </a:cubicBezTo>
                      <a:cubicBezTo>
                        <a:pt x="132399" y="603277"/>
                        <a:pt x="137162" y="600631"/>
                        <a:pt x="143512" y="597456"/>
                      </a:cubicBezTo>
                      <a:cubicBezTo>
                        <a:pt x="149862" y="594281"/>
                        <a:pt x="165737" y="581581"/>
                        <a:pt x="165737" y="581581"/>
                      </a:cubicBezTo>
                      <a:cubicBezTo>
                        <a:pt x="171558" y="578406"/>
                        <a:pt x="173675" y="581581"/>
                        <a:pt x="178437" y="578406"/>
                      </a:cubicBezTo>
                      <a:cubicBezTo>
                        <a:pt x="183199" y="575231"/>
                        <a:pt x="186904" y="573644"/>
                        <a:pt x="194312" y="562531"/>
                      </a:cubicBezTo>
                      <a:cubicBezTo>
                        <a:pt x="201720" y="551419"/>
                        <a:pt x="216008" y="524960"/>
                        <a:pt x="222887" y="511731"/>
                      </a:cubicBezTo>
                      <a:cubicBezTo>
                        <a:pt x="229766" y="498502"/>
                        <a:pt x="231354" y="491093"/>
                        <a:pt x="235587" y="483156"/>
                      </a:cubicBezTo>
                      <a:cubicBezTo>
                        <a:pt x="239820" y="475219"/>
                        <a:pt x="252520" y="454052"/>
                        <a:pt x="248287" y="464106"/>
                      </a:cubicBezTo>
                      <a:cubicBezTo>
                        <a:pt x="244054" y="474160"/>
                        <a:pt x="220241" y="523902"/>
                        <a:pt x="210187" y="543481"/>
                      </a:cubicBezTo>
                      <a:cubicBezTo>
                        <a:pt x="200133" y="563060"/>
                        <a:pt x="196958" y="570998"/>
                        <a:pt x="187962" y="581581"/>
                      </a:cubicBezTo>
                      <a:cubicBezTo>
                        <a:pt x="178966" y="592164"/>
                        <a:pt x="160445" y="599044"/>
                        <a:pt x="156212" y="606981"/>
                      </a:cubicBezTo>
                      <a:cubicBezTo>
                        <a:pt x="151979" y="614918"/>
                        <a:pt x="159916" y="623385"/>
                        <a:pt x="162562" y="629206"/>
                      </a:cubicBezTo>
                      <a:cubicBezTo>
                        <a:pt x="165208" y="635027"/>
                        <a:pt x="165208" y="641906"/>
                        <a:pt x="172087" y="641906"/>
                      </a:cubicBezTo>
                      <a:cubicBezTo>
                        <a:pt x="178966" y="641906"/>
                        <a:pt x="193783" y="633969"/>
                        <a:pt x="203837" y="629206"/>
                      </a:cubicBezTo>
                      <a:cubicBezTo>
                        <a:pt x="213891" y="624444"/>
                        <a:pt x="222887" y="619152"/>
                        <a:pt x="232412" y="613331"/>
                      </a:cubicBezTo>
                      <a:cubicBezTo>
                        <a:pt x="241937" y="607510"/>
                        <a:pt x="250933" y="601689"/>
                        <a:pt x="260987" y="594281"/>
                      </a:cubicBezTo>
                      <a:cubicBezTo>
                        <a:pt x="271041" y="586873"/>
                        <a:pt x="283741" y="576289"/>
                        <a:pt x="292737" y="568881"/>
                      </a:cubicBezTo>
                      <a:cubicBezTo>
                        <a:pt x="301733" y="561473"/>
                        <a:pt x="304908" y="558298"/>
                        <a:pt x="314962" y="549831"/>
                      </a:cubicBezTo>
                      <a:cubicBezTo>
                        <a:pt x="325016" y="541364"/>
                        <a:pt x="341420" y="528664"/>
                        <a:pt x="353062" y="518081"/>
                      </a:cubicBezTo>
                      <a:cubicBezTo>
                        <a:pt x="364704" y="507498"/>
                        <a:pt x="376345" y="496385"/>
                        <a:pt x="384812" y="486331"/>
                      </a:cubicBezTo>
                      <a:cubicBezTo>
                        <a:pt x="393279" y="476277"/>
                        <a:pt x="398570" y="466752"/>
                        <a:pt x="403862" y="457756"/>
                      </a:cubicBezTo>
                      <a:cubicBezTo>
                        <a:pt x="409154" y="448760"/>
                        <a:pt x="411800" y="442410"/>
                        <a:pt x="416562" y="432356"/>
                      </a:cubicBezTo>
                      <a:cubicBezTo>
                        <a:pt x="421325" y="422302"/>
                        <a:pt x="426087" y="409073"/>
                        <a:pt x="432437" y="397431"/>
                      </a:cubicBezTo>
                      <a:cubicBezTo>
                        <a:pt x="438787" y="385789"/>
                        <a:pt x="448312" y="374677"/>
                        <a:pt x="454662" y="362506"/>
                      </a:cubicBezTo>
                      <a:cubicBezTo>
                        <a:pt x="461012" y="350335"/>
                        <a:pt x="465245" y="338693"/>
                        <a:pt x="470537" y="324406"/>
                      </a:cubicBezTo>
                      <a:cubicBezTo>
                        <a:pt x="475829" y="310119"/>
                        <a:pt x="481650" y="292656"/>
                        <a:pt x="486412" y="276781"/>
                      </a:cubicBezTo>
                      <a:cubicBezTo>
                        <a:pt x="491174" y="260906"/>
                        <a:pt x="495408" y="244502"/>
                        <a:pt x="499112" y="229156"/>
                      </a:cubicBezTo>
                      <a:cubicBezTo>
                        <a:pt x="502816" y="213810"/>
                        <a:pt x="505991" y="197406"/>
                        <a:pt x="508637" y="184706"/>
                      </a:cubicBezTo>
                      <a:cubicBezTo>
                        <a:pt x="511283" y="172006"/>
                        <a:pt x="514987" y="162481"/>
                        <a:pt x="514987" y="152956"/>
                      </a:cubicBezTo>
                      <a:cubicBezTo>
                        <a:pt x="514987" y="143431"/>
                        <a:pt x="511812" y="134435"/>
                        <a:pt x="508637" y="127556"/>
                      </a:cubicBezTo>
                      <a:cubicBezTo>
                        <a:pt x="505462" y="120677"/>
                        <a:pt x="498054" y="120148"/>
                        <a:pt x="495937" y="111681"/>
                      </a:cubicBezTo>
                      <a:cubicBezTo>
                        <a:pt x="493820" y="103214"/>
                        <a:pt x="494879" y="89456"/>
                        <a:pt x="495937" y="76756"/>
                      </a:cubicBezTo>
                      <a:cubicBezTo>
                        <a:pt x="496995" y="64056"/>
                        <a:pt x="501758" y="48181"/>
                        <a:pt x="502287" y="35481"/>
                      </a:cubicBezTo>
                      <a:cubicBezTo>
                        <a:pt x="502816" y="22781"/>
                        <a:pt x="547266" y="-4206"/>
                        <a:pt x="499112" y="556"/>
                      </a:cubicBezTo>
                      <a:cubicBezTo>
                        <a:pt x="450958" y="5318"/>
                        <a:pt x="263104" y="51356"/>
                        <a:pt x="213362" y="64056"/>
                      </a:cubicBezTo>
                      <a:cubicBezTo>
                        <a:pt x="163620" y="76756"/>
                        <a:pt x="183199" y="87339"/>
                        <a:pt x="200662" y="76756"/>
                      </a:cubicBezTo>
                      <a:cubicBezTo>
                        <a:pt x="218124" y="66173"/>
                        <a:pt x="301733" y="52414"/>
                        <a:pt x="305437" y="48181"/>
                      </a:cubicBezTo>
                      <a:close/>
                    </a:path>
                  </a:pathLst>
                </a:custGeom>
                <a:solidFill>
                  <a:srgbClr val="FCE1C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133">
                  <a:extLst>
                    <a:ext uri="{FF2B5EF4-FFF2-40B4-BE49-F238E27FC236}">
                      <a16:creationId xmlns:a16="http://schemas.microsoft.com/office/drawing/2014/main" id="{4D79788E-DDE0-4446-AE17-EBDF32B1A6B7}"/>
                    </a:ext>
                  </a:extLst>
                </p:cNvPr>
                <p:cNvSpPr/>
                <p:nvPr/>
              </p:nvSpPr>
              <p:spPr>
                <a:xfrm>
                  <a:off x="7184562" y="4132263"/>
                  <a:ext cx="92178" cy="276225"/>
                </a:xfrm>
                <a:custGeom>
                  <a:avLst/>
                  <a:gdLst>
                    <a:gd name="connsiteX0" fmla="*/ 0 w 92178"/>
                    <a:gd name="connsiteY0" fmla="*/ 276225 h 276225"/>
                    <a:gd name="connsiteX1" fmla="*/ 31750 w 92178"/>
                    <a:gd name="connsiteY1" fmla="*/ 215900 h 276225"/>
                    <a:gd name="connsiteX2" fmla="*/ 57150 w 92178"/>
                    <a:gd name="connsiteY2" fmla="*/ 149225 h 276225"/>
                    <a:gd name="connsiteX3" fmla="*/ 79375 w 92178"/>
                    <a:gd name="connsiteY3" fmla="*/ 85725 h 276225"/>
                    <a:gd name="connsiteX4" fmla="*/ 92075 w 92178"/>
                    <a:gd name="connsiteY4" fmla="*/ 41275 h 276225"/>
                    <a:gd name="connsiteX5" fmla="*/ 85725 w 92178"/>
                    <a:gd name="connsiteY5" fmla="*/ 0 h 276225"/>
                    <a:gd name="connsiteX6" fmla="*/ 85725 w 92178"/>
                    <a:gd name="connsiteY6" fmla="*/ 0 h 276225"/>
                    <a:gd name="connsiteX7" fmla="*/ 92075 w 92178"/>
                    <a:gd name="connsiteY7" fmla="*/ 1270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178" h="276225">
                      <a:moveTo>
                        <a:pt x="0" y="276225"/>
                      </a:moveTo>
                      <a:cubicBezTo>
                        <a:pt x="11112" y="256646"/>
                        <a:pt x="22225" y="237067"/>
                        <a:pt x="31750" y="215900"/>
                      </a:cubicBezTo>
                      <a:cubicBezTo>
                        <a:pt x="41275" y="194733"/>
                        <a:pt x="49213" y="170921"/>
                        <a:pt x="57150" y="149225"/>
                      </a:cubicBezTo>
                      <a:cubicBezTo>
                        <a:pt x="65087" y="127529"/>
                        <a:pt x="73554" y="103717"/>
                        <a:pt x="79375" y="85725"/>
                      </a:cubicBezTo>
                      <a:cubicBezTo>
                        <a:pt x="85196" y="67733"/>
                        <a:pt x="91017" y="55562"/>
                        <a:pt x="92075" y="41275"/>
                      </a:cubicBezTo>
                      <a:cubicBezTo>
                        <a:pt x="93133" y="26988"/>
                        <a:pt x="85725" y="0"/>
                        <a:pt x="85725" y="0"/>
                      </a:cubicBezTo>
                      <a:lnTo>
                        <a:pt x="85725" y="0"/>
                      </a:lnTo>
                      <a:lnTo>
                        <a:pt x="92075" y="12700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>
                  <a:extLst>
                    <a:ext uri="{FF2B5EF4-FFF2-40B4-BE49-F238E27FC236}">
                      <a16:creationId xmlns:a16="http://schemas.microsoft.com/office/drawing/2014/main" id="{BA85F66D-30ED-6445-ABAF-8B60413F8739}"/>
                    </a:ext>
                  </a:extLst>
                </p:cNvPr>
                <p:cNvSpPr/>
                <p:nvPr/>
              </p:nvSpPr>
              <p:spPr>
                <a:xfrm>
                  <a:off x="7223125" y="4114800"/>
                  <a:ext cx="149225" cy="396875"/>
                </a:xfrm>
                <a:custGeom>
                  <a:avLst/>
                  <a:gdLst>
                    <a:gd name="connsiteX0" fmla="*/ 133350 w 149225"/>
                    <a:gd name="connsiteY0" fmla="*/ 0 h 396875"/>
                    <a:gd name="connsiteX1" fmla="*/ 149225 w 149225"/>
                    <a:gd name="connsiteY1" fmla="*/ 73025 h 396875"/>
                    <a:gd name="connsiteX2" fmla="*/ 133350 w 149225"/>
                    <a:gd name="connsiteY2" fmla="*/ 120650 h 396875"/>
                    <a:gd name="connsiteX3" fmla="*/ 123825 w 149225"/>
                    <a:gd name="connsiteY3" fmla="*/ 152400 h 396875"/>
                    <a:gd name="connsiteX4" fmla="*/ 114300 w 149225"/>
                    <a:gd name="connsiteY4" fmla="*/ 193675 h 396875"/>
                    <a:gd name="connsiteX5" fmla="*/ 92075 w 149225"/>
                    <a:gd name="connsiteY5" fmla="*/ 247650 h 396875"/>
                    <a:gd name="connsiteX6" fmla="*/ 63500 w 149225"/>
                    <a:gd name="connsiteY6" fmla="*/ 292100 h 396875"/>
                    <a:gd name="connsiteX7" fmla="*/ 38100 w 149225"/>
                    <a:gd name="connsiteY7" fmla="*/ 342900 h 396875"/>
                    <a:gd name="connsiteX8" fmla="*/ 0 w 149225"/>
                    <a:gd name="connsiteY8" fmla="*/ 396875 h 396875"/>
                    <a:gd name="connsiteX9" fmla="*/ 0 w 149225"/>
                    <a:gd name="connsiteY9" fmla="*/ 396875 h 396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9225" h="396875">
                      <a:moveTo>
                        <a:pt x="133350" y="0"/>
                      </a:moveTo>
                      <a:cubicBezTo>
                        <a:pt x="141287" y="26458"/>
                        <a:pt x="149225" y="52917"/>
                        <a:pt x="149225" y="73025"/>
                      </a:cubicBezTo>
                      <a:cubicBezTo>
                        <a:pt x="149225" y="93133"/>
                        <a:pt x="137583" y="107421"/>
                        <a:pt x="133350" y="120650"/>
                      </a:cubicBezTo>
                      <a:cubicBezTo>
                        <a:pt x="129117" y="133879"/>
                        <a:pt x="127000" y="140229"/>
                        <a:pt x="123825" y="152400"/>
                      </a:cubicBezTo>
                      <a:cubicBezTo>
                        <a:pt x="120650" y="164571"/>
                        <a:pt x="119592" y="177800"/>
                        <a:pt x="114300" y="193675"/>
                      </a:cubicBezTo>
                      <a:cubicBezTo>
                        <a:pt x="109008" y="209550"/>
                        <a:pt x="100542" y="231246"/>
                        <a:pt x="92075" y="247650"/>
                      </a:cubicBezTo>
                      <a:cubicBezTo>
                        <a:pt x="83608" y="264054"/>
                        <a:pt x="72496" y="276225"/>
                        <a:pt x="63500" y="292100"/>
                      </a:cubicBezTo>
                      <a:cubicBezTo>
                        <a:pt x="54504" y="307975"/>
                        <a:pt x="48683" y="325438"/>
                        <a:pt x="38100" y="342900"/>
                      </a:cubicBezTo>
                      <a:cubicBezTo>
                        <a:pt x="27517" y="360363"/>
                        <a:pt x="0" y="396875"/>
                        <a:pt x="0" y="396875"/>
                      </a:cubicBezTo>
                      <a:lnTo>
                        <a:pt x="0" y="396875"/>
                      </a:ln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38B3EB2-214A-2844-AA35-6919F90D0FBC}"/>
                  </a:ext>
                </a:extLst>
              </p:cNvPr>
              <p:cNvSpPr/>
              <p:nvPr/>
            </p:nvSpPr>
            <p:spPr>
              <a:xfrm>
                <a:off x="5295446" y="4057974"/>
                <a:ext cx="69850" cy="1654175"/>
              </a:xfrm>
              <a:custGeom>
                <a:avLst/>
                <a:gdLst>
                  <a:gd name="connsiteX0" fmla="*/ 0 w 69850"/>
                  <a:gd name="connsiteY0" fmla="*/ 1654175 h 1654175"/>
                  <a:gd name="connsiteX1" fmla="*/ 3175 w 69850"/>
                  <a:gd name="connsiteY1" fmla="*/ 1549400 h 1654175"/>
                  <a:gd name="connsiteX2" fmla="*/ 12700 w 69850"/>
                  <a:gd name="connsiteY2" fmla="*/ 1495425 h 1654175"/>
                  <a:gd name="connsiteX3" fmla="*/ 25400 w 69850"/>
                  <a:gd name="connsiteY3" fmla="*/ 1457325 h 1654175"/>
                  <a:gd name="connsiteX4" fmla="*/ 25400 w 69850"/>
                  <a:gd name="connsiteY4" fmla="*/ 1403350 h 1654175"/>
                  <a:gd name="connsiteX5" fmla="*/ 31750 w 69850"/>
                  <a:gd name="connsiteY5" fmla="*/ 1346200 h 1654175"/>
                  <a:gd name="connsiteX6" fmla="*/ 31750 w 69850"/>
                  <a:gd name="connsiteY6" fmla="*/ 1279525 h 1654175"/>
                  <a:gd name="connsiteX7" fmla="*/ 34925 w 69850"/>
                  <a:gd name="connsiteY7" fmla="*/ 1225550 h 1654175"/>
                  <a:gd name="connsiteX8" fmla="*/ 50800 w 69850"/>
                  <a:gd name="connsiteY8" fmla="*/ 1184275 h 1654175"/>
                  <a:gd name="connsiteX9" fmla="*/ 50800 w 69850"/>
                  <a:gd name="connsiteY9" fmla="*/ 1127125 h 1654175"/>
                  <a:gd name="connsiteX10" fmla="*/ 44450 w 69850"/>
                  <a:gd name="connsiteY10" fmla="*/ 1089025 h 1654175"/>
                  <a:gd name="connsiteX11" fmla="*/ 44450 w 69850"/>
                  <a:gd name="connsiteY11" fmla="*/ 1031875 h 1654175"/>
                  <a:gd name="connsiteX12" fmla="*/ 47625 w 69850"/>
                  <a:gd name="connsiteY12" fmla="*/ 977900 h 1654175"/>
                  <a:gd name="connsiteX13" fmla="*/ 53975 w 69850"/>
                  <a:gd name="connsiteY13" fmla="*/ 927100 h 1654175"/>
                  <a:gd name="connsiteX14" fmla="*/ 60325 w 69850"/>
                  <a:gd name="connsiteY14" fmla="*/ 895350 h 1654175"/>
                  <a:gd name="connsiteX15" fmla="*/ 66675 w 69850"/>
                  <a:gd name="connsiteY15" fmla="*/ 863600 h 1654175"/>
                  <a:gd name="connsiteX16" fmla="*/ 53975 w 69850"/>
                  <a:gd name="connsiteY16" fmla="*/ 825500 h 1654175"/>
                  <a:gd name="connsiteX17" fmla="*/ 44450 w 69850"/>
                  <a:gd name="connsiteY17" fmla="*/ 800100 h 1654175"/>
                  <a:gd name="connsiteX18" fmla="*/ 63500 w 69850"/>
                  <a:gd name="connsiteY18" fmla="*/ 768350 h 1654175"/>
                  <a:gd name="connsiteX19" fmla="*/ 69850 w 69850"/>
                  <a:gd name="connsiteY19" fmla="*/ 711200 h 1654175"/>
                  <a:gd name="connsiteX20" fmla="*/ 63500 w 69850"/>
                  <a:gd name="connsiteY20" fmla="*/ 673100 h 1654175"/>
                  <a:gd name="connsiteX21" fmla="*/ 53975 w 69850"/>
                  <a:gd name="connsiteY21" fmla="*/ 603250 h 1654175"/>
                  <a:gd name="connsiteX22" fmla="*/ 53975 w 69850"/>
                  <a:gd name="connsiteY22" fmla="*/ 536575 h 1654175"/>
                  <a:gd name="connsiteX23" fmla="*/ 47625 w 69850"/>
                  <a:gd name="connsiteY23" fmla="*/ 469900 h 1654175"/>
                  <a:gd name="connsiteX24" fmla="*/ 44450 w 69850"/>
                  <a:gd name="connsiteY24" fmla="*/ 409575 h 1654175"/>
                  <a:gd name="connsiteX25" fmla="*/ 38100 w 69850"/>
                  <a:gd name="connsiteY25" fmla="*/ 346075 h 1654175"/>
                  <a:gd name="connsiteX26" fmla="*/ 28575 w 69850"/>
                  <a:gd name="connsiteY26" fmla="*/ 292100 h 1654175"/>
                  <a:gd name="connsiteX27" fmla="*/ 28575 w 69850"/>
                  <a:gd name="connsiteY27" fmla="*/ 222250 h 1654175"/>
                  <a:gd name="connsiteX28" fmla="*/ 25400 w 69850"/>
                  <a:gd name="connsiteY28" fmla="*/ 149225 h 1654175"/>
                  <a:gd name="connsiteX29" fmla="*/ 19050 w 69850"/>
                  <a:gd name="connsiteY29" fmla="*/ 82550 h 1654175"/>
                  <a:gd name="connsiteX30" fmla="*/ 34925 w 69850"/>
                  <a:gd name="connsiteY30" fmla="*/ 0 h 165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9850" h="1654175">
                    <a:moveTo>
                      <a:pt x="0" y="1654175"/>
                    </a:moveTo>
                    <a:cubicBezTo>
                      <a:pt x="529" y="1615016"/>
                      <a:pt x="1058" y="1575858"/>
                      <a:pt x="3175" y="1549400"/>
                    </a:cubicBezTo>
                    <a:cubicBezTo>
                      <a:pt x="5292" y="1522942"/>
                      <a:pt x="8996" y="1510771"/>
                      <a:pt x="12700" y="1495425"/>
                    </a:cubicBezTo>
                    <a:cubicBezTo>
                      <a:pt x="16404" y="1480079"/>
                      <a:pt x="23283" y="1472671"/>
                      <a:pt x="25400" y="1457325"/>
                    </a:cubicBezTo>
                    <a:cubicBezTo>
                      <a:pt x="27517" y="1441979"/>
                      <a:pt x="24342" y="1421871"/>
                      <a:pt x="25400" y="1403350"/>
                    </a:cubicBezTo>
                    <a:cubicBezTo>
                      <a:pt x="26458" y="1384829"/>
                      <a:pt x="30692" y="1366837"/>
                      <a:pt x="31750" y="1346200"/>
                    </a:cubicBezTo>
                    <a:cubicBezTo>
                      <a:pt x="32808" y="1325563"/>
                      <a:pt x="31221" y="1299633"/>
                      <a:pt x="31750" y="1279525"/>
                    </a:cubicBezTo>
                    <a:cubicBezTo>
                      <a:pt x="32279" y="1259417"/>
                      <a:pt x="31750" y="1241425"/>
                      <a:pt x="34925" y="1225550"/>
                    </a:cubicBezTo>
                    <a:cubicBezTo>
                      <a:pt x="38100" y="1209675"/>
                      <a:pt x="48154" y="1200679"/>
                      <a:pt x="50800" y="1184275"/>
                    </a:cubicBezTo>
                    <a:cubicBezTo>
                      <a:pt x="53446" y="1167871"/>
                      <a:pt x="51858" y="1143000"/>
                      <a:pt x="50800" y="1127125"/>
                    </a:cubicBezTo>
                    <a:cubicBezTo>
                      <a:pt x="49742" y="1111250"/>
                      <a:pt x="45508" y="1104900"/>
                      <a:pt x="44450" y="1089025"/>
                    </a:cubicBezTo>
                    <a:cubicBezTo>
                      <a:pt x="43392" y="1073150"/>
                      <a:pt x="43921" y="1050396"/>
                      <a:pt x="44450" y="1031875"/>
                    </a:cubicBezTo>
                    <a:cubicBezTo>
                      <a:pt x="44979" y="1013354"/>
                      <a:pt x="46038" y="995362"/>
                      <a:pt x="47625" y="977900"/>
                    </a:cubicBezTo>
                    <a:cubicBezTo>
                      <a:pt x="49212" y="960438"/>
                      <a:pt x="51858" y="940858"/>
                      <a:pt x="53975" y="927100"/>
                    </a:cubicBezTo>
                    <a:cubicBezTo>
                      <a:pt x="56092" y="913342"/>
                      <a:pt x="60325" y="895350"/>
                      <a:pt x="60325" y="895350"/>
                    </a:cubicBezTo>
                    <a:cubicBezTo>
                      <a:pt x="62442" y="884767"/>
                      <a:pt x="67733" y="875242"/>
                      <a:pt x="66675" y="863600"/>
                    </a:cubicBezTo>
                    <a:cubicBezTo>
                      <a:pt x="65617" y="851958"/>
                      <a:pt x="57679" y="836083"/>
                      <a:pt x="53975" y="825500"/>
                    </a:cubicBezTo>
                    <a:cubicBezTo>
                      <a:pt x="50271" y="814917"/>
                      <a:pt x="42863" y="809625"/>
                      <a:pt x="44450" y="800100"/>
                    </a:cubicBezTo>
                    <a:cubicBezTo>
                      <a:pt x="46038" y="790575"/>
                      <a:pt x="59267" y="783167"/>
                      <a:pt x="63500" y="768350"/>
                    </a:cubicBezTo>
                    <a:cubicBezTo>
                      <a:pt x="67733" y="753533"/>
                      <a:pt x="69850" y="727075"/>
                      <a:pt x="69850" y="711200"/>
                    </a:cubicBezTo>
                    <a:cubicBezTo>
                      <a:pt x="69850" y="695325"/>
                      <a:pt x="66146" y="691092"/>
                      <a:pt x="63500" y="673100"/>
                    </a:cubicBezTo>
                    <a:cubicBezTo>
                      <a:pt x="60854" y="655108"/>
                      <a:pt x="55562" y="626004"/>
                      <a:pt x="53975" y="603250"/>
                    </a:cubicBezTo>
                    <a:cubicBezTo>
                      <a:pt x="52388" y="580496"/>
                      <a:pt x="55033" y="558800"/>
                      <a:pt x="53975" y="536575"/>
                    </a:cubicBezTo>
                    <a:cubicBezTo>
                      <a:pt x="52917" y="514350"/>
                      <a:pt x="49212" y="491067"/>
                      <a:pt x="47625" y="469900"/>
                    </a:cubicBezTo>
                    <a:cubicBezTo>
                      <a:pt x="46038" y="448733"/>
                      <a:pt x="46037" y="430212"/>
                      <a:pt x="44450" y="409575"/>
                    </a:cubicBezTo>
                    <a:cubicBezTo>
                      <a:pt x="42863" y="388938"/>
                      <a:pt x="40746" y="365654"/>
                      <a:pt x="38100" y="346075"/>
                    </a:cubicBezTo>
                    <a:cubicBezTo>
                      <a:pt x="35454" y="326496"/>
                      <a:pt x="30162" y="312737"/>
                      <a:pt x="28575" y="292100"/>
                    </a:cubicBezTo>
                    <a:cubicBezTo>
                      <a:pt x="26988" y="271463"/>
                      <a:pt x="29104" y="246062"/>
                      <a:pt x="28575" y="222250"/>
                    </a:cubicBezTo>
                    <a:cubicBezTo>
                      <a:pt x="28046" y="198438"/>
                      <a:pt x="26988" y="172508"/>
                      <a:pt x="25400" y="149225"/>
                    </a:cubicBezTo>
                    <a:cubicBezTo>
                      <a:pt x="23813" y="125942"/>
                      <a:pt x="17463" y="107421"/>
                      <a:pt x="19050" y="82550"/>
                    </a:cubicBezTo>
                    <a:cubicBezTo>
                      <a:pt x="20638" y="57679"/>
                      <a:pt x="27781" y="28839"/>
                      <a:pt x="3492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51">
                <a:extLst>
                  <a:ext uri="{FF2B5EF4-FFF2-40B4-BE49-F238E27FC236}">
                    <a16:creationId xmlns:a16="http://schemas.microsoft.com/office/drawing/2014/main" id="{ABE6B77C-3E8F-1443-8D1D-574191164D13}"/>
                  </a:ext>
                </a:extLst>
              </p:cNvPr>
              <p:cNvSpPr/>
              <p:nvPr/>
            </p:nvSpPr>
            <p:spPr>
              <a:xfrm>
                <a:off x="6918143" y="3661099"/>
                <a:ext cx="454177" cy="174625"/>
              </a:xfrm>
              <a:custGeom>
                <a:avLst/>
                <a:gdLst>
                  <a:gd name="connsiteX0" fmla="*/ 0 w 438302"/>
                  <a:gd name="connsiteY0" fmla="*/ 0 h 88900"/>
                  <a:gd name="connsiteX1" fmla="*/ 438302 w 438302"/>
                  <a:gd name="connsiteY1" fmla="*/ 0 h 88900"/>
                  <a:gd name="connsiteX2" fmla="*/ 438302 w 438302"/>
                  <a:gd name="connsiteY2" fmla="*/ 88900 h 88900"/>
                  <a:gd name="connsiteX3" fmla="*/ 0 w 438302"/>
                  <a:gd name="connsiteY3" fmla="*/ 88900 h 88900"/>
                  <a:gd name="connsiteX4" fmla="*/ 0 w 438302"/>
                  <a:gd name="connsiteY4" fmla="*/ 0 h 88900"/>
                  <a:gd name="connsiteX0" fmla="*/ 0 w 438302"/>
                  <a:gd name="connsiteY0" fmla="*/ 63500 h 152400"/>
                  <a:gd name="connsiteX1" fmla="*/ 428777 w 438302"/>
                  <a:gd name="connsiteY1" fmla="*/ 0 h 152400"/>
                  <a:gd name="connsiteX2" fmla="*/ 438302 w 438302"/>
                  <a:gd name="connsiteY2" fmla="*/ 152400 h 152400"/>
                  <a:gd name="connsiteX3" fmla="*/ 0 w 438302"/>
                  <a:gd name="connsiteY3" fmla="*/ 152400 h 152400"/>
                  <a:gd name="connsiteX4" fmla="*/ 0 w 438302"/>
                  <a:gd name="connsiteY4" fmla="*/ 63500 h 152400"/>
                  <a:gd name="connsiteX0" fmla="*/ 0 w 435127"/>
                  <a:gd name="connsiteY0" fmla="*/ 63500 h 152400"/>
                  <a:gd name="connsiteX1" fmla="*/ 428777 w 435127"/>
                  <a:gd name="connsiteY1" fmla="*/ 0 h 152400"/>
                  <a:gd name="connsiteX2" fmla="*/ 435127 w 435127"/>
                  <a:gd name="connsiteY2" fmla="*/ 139700 h 152400"/>
                  <a:gd name="connsiteX3" fmla="*/ 0 w 435127"/>
                  <a:gd name="connsiteY3" fmla="*/ 152400 h 152400"/>
                  <a:gd name="connsiteX4" fmla="*/ 0 w 435127"/>
                  <a:gd name="connsiteY4" fmla="*/ 63500 h 152400"/>
                  <a:gd name="connsiteX0" fmla="*/ 0 w 435127"/>
                  <a:gd name="connsiteY0" fmla="*/ 63500 h 152400"/>
                  <a:gd name="connsiteX1" fmla="*/ 428777 w 435127"/>
                  <a:gd name="connsiteY1" fmla="*/ 0 h 152400"/>
                  <a:gd name="connsiteX2" fmla="*/ 435127 w 435127"/>
                  <a:gd name="connsiteY2" fmla="*/ 120650 h 152400"/>
                  <a:gd name="connsiteX3" fmla="*/ 0 w 435127"/>
                  <a:gd name="connsiteY3" fmla="*/ 152400 h 152400"/>
                  <a:gd name="connsiteX4" fmla="*/ 0 w 435127"/>
                  <a:gd name="connsiteY4" fmla="*/ 63500 h 152400"/>
                  <a:gd name="connsiteX0" fmla="*/ 0 w 435127"/>
                  <a:gd name="connsiteY0" fmla="*/ 63500 h 165100"/>
                  <a:gd name="connsiteX1" fmla="*/ 428777 w 435127"/>
                  <a:gd name="connsiteY1" fmla="*/ 0 h 165100"/>
                  <a:gd name="connsiteX2" fmla="*/ 435127 w 435127"/>
                  <a:gd name="connsiteY2" fmla="*/ 120650 h 165100"/>
                  <a:gd name="connsiteX3" fmla="*/ 0 w 435127"/>
                  <a:gd name="connsiteY3" fmla="*/ 165100 h 165100"/>
                  <a:gd name="connsiteX4" fmla="*/ 0 w 435127"/>
                  <a:gd name="connsiteY4" fmla="*/ 63500 h 165100"/>
                  <a:gd name="connsiteX0" fmla="*/ 22225 w 435127"/>
                  <a:gd name="connsiteY0" fmla="*/ 66675 h 165100"/>
                  <a:gd name="connsiteX1" fmla="*/ 428777 w 435127"/>
                  <a:gd name="connsiteY1" fmla="*/ 0 h 165100"/>
                  <a:gd name="connsiteX2" fmla="*/ 435127 w 435127"/>
                  <a:gd name="connsiteY2" fmla="*/ 120650 h 165100"/>
                  <a:gd name="connsiteX3" fmla="*/ 0 w 435127"/>
                  <a:gd name="connsiteY3" fmla="*/ 165100 h 165100"/>
                  <a:gd name="connsiteX4" fmla="*/ 22225 w 435127"/>
                  <a:gd name="connsiteY4" fmla="*/ 66675 h 165100"/>
                  <a:gd name="connsiteX0" fmla="*/ 22225 w 441477"/>
                  <a:gd name="connsiteY0" fmla="*/ 66675 h 165100"/>
                  <a:gd name="connsiteX1" fmla="*/ 428777 w 441477"/>
                  <a:gd name="connsiteY1" fmla="*/ 0 h 165100"/>
                  <a:gd name="connsiteX2" fmla="*/ 441477 w 441477"/>
                  <a:gd name="connsiteY2" fmla="*/ 123825 h 165100"/>
                  <a:gd name="connsiteX3" fmla="*/ 0 w 441477"/>
                  <a:gd name="connsiteY3" fmla="*/ 165100 h 165100"/>
                  <a:gd name="connsiteX4" fmla="*/ 22225 w 441477"/>
                  <a:gd name="connsiteY4" fmla="*/ 66675 h 165100"/>
                  <a:gd name="connsiteX0" fmla="*/ 38100 w 457352"/>
                  <a:gd name="connsiteY0" fmla="*/ 66675 h 174625"/>
                  <a:gd name="connsiteX1" fmla="*/ 444652 w 457352"/>
                  <a:gd name="connsiteY1" fmla="*/ 0 h 174625"/>
                  <a:gd name="connsiteX2" fmla="*/ 457352 w 457352"/>
                  <a:gd name="connsiteY2" fmla="*/ 123825 h 174625"/>
                  <a:gd name="connsiteX3" fmla="*/ 0 w 457352"/>
                  <a:gd name="connsiteY3" fmla="*/ 174625 h 174625"/>
                  <a:gd name="connsiteX4" fmla="*/ 38100 w 457352"/>
                  <a:gd name="connsiteY4" fmla="*/ 66675 h 174625"/>
                  <a:gd name="connsiteX0" fmla="*/ 38100 w 444652"/>
                  <a:gd name="connsiteY0" fmla="*/ 66675 h 174625"/>
                  <a:gd name="connsiteX1" fmla="*/ 444652 w 444652"/>
                  <a:gd name="connsiteY1" fmla="*/ 0 h 174625"/>
                  <a:gd name="connsiteX2" fmla="*/ 444652 w 444652"/>
                  <a:gd name="connsiteY2" fmla="*/ 127000 h 174625"/>
                  <a:gd name="connsiteX3" fmla="*/ 0 w 444652"/>
                  <a:gd name="connsiteY3" fmla="*/ 174625 h 174625"/>
                  <a:gd name="connsiteX4" fmla="*/ 38100 w 444652"/>
                  <a:gd name="connsiteY4" fmla="*/ 66675 h 174625"/>
                  <a:gd name="connsiteX0" fmla="*/ 38100 w 454177"/>
                  <a:gd name="connsiteY0" fmla="*/ 66675 h 174625"/>
                  <a:gd name="connsiteX1" fmla="*/ 444652 w 454177"/>
                  <a:gd name="connsiteY1" fmla="*/ 0 h 174625"/>
                  <a:gd name="connsiteX2" fmla="*/ 454177 w 454177"/>
                  <a:gd name="connsiteY2" fmla="*/ 139700 h 174625"/>
                  <a:gd name="connsiteX3" fmla="*/ 0 w 454177"/>
                  <a:gd name="connsiteY3" fmla="*/ 174625 h 174625"/>
                  <a:gd name="connsiteX4" fmla="*/ 38100 w 454177"/>
                  <a:gd name="connsiteY4" fmla="*/ 66675 h 174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4177" h="174625">
                    <a:moveTo>
                      <a:pt x="38100" y="66675"/>
                    </a:moveTo>
                    <a:lnTo>
                      <a:pt x="444652" y="0"/>
                    </a:lnTo>
                    <a:lnTo>
                      <a:pt x="454177" y="139700"/>
                    </a:lnTo>
                    <a:lnTo>
                      <a:pt x="0" y="174625"/>
                    </a:lnTo>
                    <a:lnTo>
                      <a:pt x="38100" y="666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E3982121-CF98-3C44-AD2A-C2190A10FD65}"/>
                  </a:ext>
                </a:extLst>
              </p:cNvPr>
              <p:cNvSpPr/>
              <p:nvPr/>
            </p:nvSpPr>
            <p:spPr>
              <a:xfrm>
                <a:off x="5364686" y="4061149"/>
                <a:ext cx="64299" cy="1657350"/>
              </a:xfrm>
              <a:custGeom>
                <a:avLst/>
                <a:gdLst>
                  <a:gd name="connsiteX0" fmla="*/ 610 w 64299"/>
                  <a:gd name="connsiteY0" fmla="*/ 1657350 h 1657350"/>
                  <a:gd name="connsiteX1" fmla="*/ 610 w 64299"/>
                  <a:gd name="connsiteY1" fmla="*/ 1568450 h 1657350"/>
                  <a:gd name="connsiteX2" fmla="*/ 6960 w 64299"/>
                  <a:gd name="connsiteY2" fmla="*/ 1527175 h 1657350"/>
                  <a:gd name="connsiteX3" fmla="*/ 22835 w 64299"/>
                  <a:gd name="connsiteY3" fmla="*/ 1470025 h 1657350"/>
                  <a:gd name="connsiteX4" fmla="*/ 19660 w 64299"/>
                  <a:gd name="connsiteY4" fmla="*/ 1431925 h 1657350"/>
                  <a:gd name="connsiteX5" fmla="*/ 19660 w 64299"/>
                  <a:gd name="connsiteY5" fmla="*/ 1371600 h 1657350"/>
                  <a:gd name="connsiteX6" fmla="*/ 22835 w 64299"/>
                  <a:gd name="connsiteY6" fmla="*/ 1320800 h 1657350"/>
                  <a:gd name="connsiteX7" fmla="*/ 32360 w 64299"/>
                  <a:gd name="connsiteY7" fmla="*/ 1279525 h 1657350"/>
                  <a:gd name="connsiteX8" fmla="*/ 29185 w 64299"/>
                  <a:gd name="connsiteY8" fmla="*/ 1241425 h 1657350"/>
                  <a:gd name="connsiteX9" fmla="*/ 26010 w 64299"/>
                  <a:gd name="connsiteY9" fmla="*/ 1206500 h 1657350"/>
                  <a:gd name="connsiteX10" fmla="*/ 29185 w 64299"/>
                  <a:gd name="connsiteY10" fmla="*/ 1177925 h 1657350"/>
                  <a:gd name="connsiteX11" fmla="*/ 41885 w 64299"/>
                  <a:gd name="connsiteY11" fmla="*/ 1139825 h 1657350"/>
                  <a:gd name="connsiteX12" fmla="*/ 45060 w 64299"/>
                  <a:gd name="connsiteY12" fmla="*/ 1082675 h 1657350"/>
                  <a:gd name="connsiteX13" fmla="*/ 41885 w 64299"/>
                  <a:gd name="connsiteY13" fmla="*/ 1025525 h 1657350"/>
                  <a:gd name="connsiteX14" fmla="*/ 48235 w 64299"/>
                  <a:gd name="connsiteY14" fmla="*/ 971550 h 1657350"/>
                  <a:gd name="connsiteX15" fmla="*/ 48235 w 64299"/>
                  <a:gd name="connsiteY15" fmla="*/ 911225 h 1657350"/>
                  <a:gd name="connsiteX16" fmla="*/ 57760 w 64299"/>
                  <a:gd name="connsiteY16" fmla="*/ 828675 h 1657350"/>
                  <a:gd name="connsiteX17" fmla="*/ 60935 w 64299"/>
                  <a:gd name="connsiteY17" fmla="*/ 752475 h 1657350"/>
                  <a:gd name="connsiteX18" fmla="*/ 60935 w 64299"/>
                  <a:gd name="connsiteY18" fmla="*/ 701675 h 1657350"/>
                  <a:gd name="connsiteX19" fmla="*/ 60935 w 64299"/>
                  <a:gd name="connsiteY19" fmla="*/ 654050 h 1657350"/>
                  <a:gd name="connsiteX20" fmla="*/ 64110 w 64299"/>
                  <a:gd name="connsiteY20" fmla="*/ 600075 h 1657350"/>
                  <a:gd name="connsiteX21" fmla="*/ 54585 w 64299"/>
                  <a:gd name="connsiteY21" fmla="*/ 565150 h 1657350"/>
                  <a:gd name="connsiteX22" fmla="*/ 38710 w 64299"/>
                  <a:gd name="connsiteY22" fmla="*/ 533400 h 1657350"/>
                  <a:gd name="connsiteX23" fmla="*/ 38710 w 64299"/>
                  <a:gd name="connsiteY23" fmla="*/ 482600 h 1657350"/>
                  <a:gd name="connsiteX24" fmla="*/ 38710 w 64299"/>
                  <a:gd name="connsiteY24" fmla="*/ 406400 h 1657350"/>
                  <a:gd name="connsiteX25" fmla="*/ 26010 w 64299"/>
                  <a:gd name="connsiteY25" fmla="*/ 387350 h 1657350"/>
                  <a:gd name="connsiteX26" fmla="*/ 26010 w 64299"/>
                  <a:gd name="connsiteY26" fmla="*/ 361950 h 1657350"/>
                  <a:gd name="connsiteX27" fmla="*/ 29185 w 64299"/>
                  <a:gd name="connsiteY27" fmla="*/ 311150 h 1657350"/>
                  <a:gd name="connsiteX28" fmla="*/ 29185 w 64299"/>
                  <a:gd name="connsiteY28" fmla="*/ 244475 h 1657350"/>
                  <a:gd name="connsiteX29" fmla="*/ 26010 w 64299"/>
                  <a:gd name="connsiteY29" fmla="*/ 174625 h 1657350"/>
                  <a:gd name="connsiteX30" fmla="*/ 22835 w 64299"/>
                  <a:gd name="connsiteY30" fmla="*/ 114300 h 1657350"/>
                  <a:gd name="connsiteX31" fmla="*/ 22835 w 64299"/>
                  <a:gd name="connsiteY31" fmla="*/ 82550 h 1657350"/>
                  <a:gd name="connsiteX32" fmla="*/ 22835 w 64299"/>
                  <a:gd name="connsiteY32" fmla="*/ 50800 h 1657350"/>
                  <a:gd name="connsiteX33" fmla="*/ 16485 w 64299"/>
                  <a:gd name="connsiteY33" fmla="*/ 0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299" h="1657350">
                    <a:moveTo>
                      <a:pt x="610" y="1657350"/>
                    </a:moveTo>
                    <a:cubicBezTo>
                      <a:pt x="81" y="1623748"/>
                      <a:pt x="-448" y="1590146"/>
                      <a:pt x="610" y="1568450"/>
                    </a:cubicBezTo>
                    <a:cubicBezTo>
                      <a:pt x="1668" y="1546754"/>
                      <a:pt x="3256" y="1543579"/>
                      <a:pt x="6960" y="1527175"/>
                    </a:cubicBezTo>
                    <a:cubicBezTo>
                      <a:pt x="10664" y="1510771"/>
                      <a:pt x="20718" y="1485900"/>
                      <a:pt x="22835" y="1470025"/>
                    </a:cubicBezTo>
                    <a:cubicBezTo>
                      <a:pt x="24952" y="1454150"/>
                      <a:pt x="20189" y="1448329"/>
                      <a:pt x="19660" y="1431925"/>
                    </a:cubicBezTo>
                    <a:cubicBezTo>
                      <a:pt x="19131" y="1415521"/>
                      <a:pt x="19131" y="1390121"/>
                      <a:pt x="19660" y="1371600"/>
                    </a:cubicBezTo>
                    <a:cubicBezTo>
                      <a:pt x="20189" y="1353079"/>
                      <a:pt x="20718" y="1336146"/>
                      <a:pt x="22835" y="1320800"/>
                    </a:cubicBezTo>
                    <a:cubicBezTo>
                      <a:pt x="24952" y="1305454"/>
                      <a:pt x="31302" y="1292754"/>
                      <a:pt x="32360" y="1279525"/>
                    </a:cubicBezTo>
                    <a:cubicBezTo>
                      <a:pt x="33418" y="1266296"/>
                      <a:pt x="30243" y="1253596"/>
                      <a:pt x="29185" y="1241425"/>
                    </a:cubicBezTo>
                    <a:cubicBezTo>
                      <a:pt x="28127" y="1229254"/>
                      <a:pt x="26010" y="1217083"/>
                      <a:pt x="26010" y="1206500"/>
                    </a:cubicBezTo>
                    <a:cubicBezTo>
                      <a:pt x="26010" y="1195917"/>
                      <a:pt x="26539" y="1189038"/>
                      <a:pt x="29185" y="1177925"/>
                    </a:cubicBezTo>
                    <a:cubicBezTo>
                      <a:pt x="31831" y="1166812"/>
                      <a:pt x="39239" y="1155700"/>
                      <a:pt x="41885" y="1139825"/>
                    </a:cubicBezTo>
                    <a:cubicBezTo>
                      <a:pt x="44531" y="1123950"/>
                      <a:pt x="45060" y="1101725"/>
                      <a:pt x="45060" y="1082675"/>
                    </a:cubicBezTo>
                    <a:cubicBezTo>
                      <a:pt x="45060" y="1063625"/>
                      <a:pt x="41356" y="1044046"/>
                      <a:pt x="41885" y="1025525"/>
                    </a:cubicBezTo>
                    <a:cubicBezTo>
                      <a:pt x="42414" y="1007004"/>
                      <a:pt x="47177" y="990600"/>
                      <a:pt x="48235" y="971550"/>
                    </a:cubicBezTo>
                    <a:cubicBezTo>
                      <a:pt x="49293" y="952500"/>
                      <a:pt x="46647" y="935038"/>
                      <a:pt x="48235" y="911225"/>
                    </a:cubicBezTo>
                    <a:cubicBezTo>
                      <a:pt x="49823" y="887412"/>
                      <a:pt x="55643" y="855133"/>
                      <a:pt x="57760" y="828675"/>
                    </a:cubicBezTo>
                    <a:cubicBezTo>
                      <a:pt x="59877" y="802217"/>
                      <a:pt x="60406" y="773642"/>
                      <a:pt x="60935" y="752475"/>
                    </a:cubicBezTo>
                    <a:cubicBezTo>
                      <a:pt x="61464" y="731308"/>
                      <a:pt x="60935" y="701675"/>
                      <a:pt x="60935" y="701675"/>
                    </a:cubicBezTo>
                    <a:cubicBezTo>
                      <a:pt x="60935" y="685271"/>
                      <a:pt x="60406" y="670983"/>
                      <a:pt x="60935" y="654050"/>
                    </a:cubicBezTo>
                    <a:cubicBezTo>
                      <a:pt x="61464" y="637117"/>
                      <a:pt x="65168" y="614892"/>
                      <a:pt x="64110" y="600075"/>
                    </a:cubicBezTo>
                    <a:cubicBezTo>
                      <a:pt x="63052" y="585258"/>
                      <a:pt x="58818" y="576262"/>
                      <a:pt x="54585" y="565150"/>
                    </a:cubicBezTo>
                    <a:cubicBezTo>
                      <a:pt x="50352" y="554037"/>
                      <a:pt x="41356" y="547158"/>
                      <a:pt x="38710" y="533400"/>
                    </a:cubicBezTo>
                    <a:cubicBezTo>
                      <a:pt x="36064" y="519642"/>
                      <a:pt x="38710" y="482600"/>
                      <a:pt x="38710" y="482600"/>
                    </a:cubicBezTo>
                    <a:cubicBezTo>
                      <a:pt x="38710" y="461433"/>
                      <a:pt x="40827" y="422275"/>
                      <a:pt x="38710" y="406400"/>
                    </a:cubicBezTo>
                    <a:cubicBezTo>
                      <a:pt x="36593" y="390525"/>
                      <a:pt x="28127" y="394758"/>
                      <a:pt x="26010" y="387350"/>
                    </a:cubicBezTo>
                    <a:cubicBezTo>
                      <a:pt x="23893" y="379942"/>
                      <a:pt x="25481" y="374650"/>
                      <a:pt x="26010" y="361950"/>
                    </a:cubicBezTo>
                    <a:cubicBezTo>
                      <a:pt x="26539" y="349250"/>
                      <a:pt x="28656" y="330729"/>
                      <a:pt x="29185" y="311150"/>
                    </a:cubicBezTo>
                    <a:cubicBezTo>
                      <a:pt x="29714" y="291571"/>
                      <a:pt x="29714" y="267229"/>
                      <a:pt x="29185" y="244475"/>
                    </a:cubicBezTo>
                    <a:cubicBezTo>
                      <a:pt x="28656" y="221721"/>
                      <a:pt x="27068" y="196321"/>
                      <a:pt x="26010" y="174625"/>
                    </a:cubicBezTo>
                    <a:cubicBezTo>
                      <a:pt x="24952" y="152929"/>
                      <a:pt x="23364" y="129646"/>
                      <a:pt x="22835" y="114300"/>
                    </a:cubicBezTo>
                    <a:cubicBezTo>
                      <a:pt x="22306" y="98954"/>
                      <a:pt x="22835" y="82550"/>
                      <a:pt x="22835" y="82550"/>
                    </a:cubicBezTo>
                    <a:cubicBezTo>
                      <a:pt x="22835" y="71967"/>
                      <a:pt x="23893" y="64558"/>
                      <a:pt x="22835" y="50800"/>
                    </a:cubicBezTo>
                    <a:cubicBezTo>
                      <a:pt x="21777" y="37042"/>
                      <a:pt x="19131" y="18521"/>
                      <a:pt x="1648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CC7D78D6-539A-E54D-A3F1-43E9CDA5372A}"/>
                  </a:ext>
                </a:extLst>
              </p:cNvPr>
              <p:cNvSpPr/>
              <p:nvPr/>
            </p:nvSpPr>
            <p:spPr>
              <a:xfrm>
                <a:off x="5425621" y="4086549"/>
                <a:ext cx="61265" cy="1638300"/>
              </a:xfrm>
              <a:custGeom>
                <a:avLst/>
                <a:gdLst>
                  <a:gd name="connsiteX0" fmla="*/ 0 w 61265"/>
                  <a:gd name="connsiteY0" fmla="*/ 1638300 h 1638300"/>
                  <a:gd name="connsiteX1" fmla="*/ 12700 w 61265"/>
                  <a:gd name="connsiteY1" fmla="*/ 1574800 h 1638300"/>
                  <a:gd name="connsiteX2" fmla="*/ 12700 w 61265"/>
                  <a:gd name="connsiteY2" fmla="*/ 1517650 h 1638300"/>
                  <a:gd name="connsiteX3" fmla="*/ 12700 w 61265"/>
                  <a:gd name="connsiteY3" fmla="*/ 1482725 h 1638300"/>
                  <a:gd name="connsiteX4" fmla="*/ 12700 w 61265"/>
                  <a:gd name="connsiteY4" fmla="*/ 1435100 h 1638300"/>
                  <a:gd name="connsiteX5" fmla="*/ 12700 w 61265"/>
                  <a:gd name="connsiteY5" fmla="*/ 1384300 h 1638300"/>
                  <a:gd name="connsiteX6" fmla="*/ 15875 w 61265"/>
                  <a:gd name="connsiteY6" fmla="*/ 1346200 h 1638300"/>
                  <a:gd name="connsiteX7" fmla="*/ 19050 w 61265"/>
                  <a:gd name="connsiteY7" fmla="*/ 1314450 h 1638300"/>
                  <a:gd name="connsiteX8" fmla="*/ 22225 w 61265"/>
                  <a:gd name="connsiteY8" fmla="*/ 1289050 h 1638300"/>
                  <a:gd name="connsiteX9" fmla="*/ 34925 w 61265"/>
                  <a:gd name="connsiteY9" fmla="*/ 1257300 h 1638300"/>
                  <a:gd name="connsiteX10" fmla="*/ 34925 w 61265"/>
                  <a:gd name="connsiteY10" fmla="*/ 1212850 h 1638300"/>
                  <a:gd name="connsiteX11" fmla="*/ 34925 w 61265"/>
                  <a:gd name="connsiteY11" fmla="*/ 1165225 h 1638300"/>
                  <a:gd name="connsiteX12" fmla="*/ 38100 w 61265"/>
                  <a:gd name="connsiteY12" fmla="*/ 1111250 h 1638300"/>
                  <a:gd name="connsiteX13" fmla="*/ 41275 w 61265"/>
                  <a:gd name="connsiteY13" fmla="*/ 1063625 h 1638300"/>
                  <a:gd name="connsiteX14" fmla="*/ 41275 w 61265"/>
                  <a:gd name="connsiteY14" fmla="*/ 990600 h 1638300"/>
                  <a:gd name="connsiteX15" fmla="*/ 44450 w 61265"/>
                  <a:gd name="connsiteY15" fmla="*/ 911225 h 1638300"/>
                  <a:gd name="connsiteX16" fmla="*/ 50800 w 61265"/>
                  <a:gd name="connsiteY16" fmla="*/ 844550 h 1638300"/>
                  <a:gd name="connsiteX17" fmla="*/ 50800 w 61265"/>
                  <a:gd name="connsiteY17" fmla="*/ 809625 h 1638300"/>
                  <a:gd name="connsiteX18" fmla="*/ 44450 w 61265"/>
                  <a:gd name="connsiteY18" fmla="*/ 771525 h 1638300"/>
                  <a:gd name="connsiteX19" fmla="*/ 50800 w 61265"/>
                  <a:gd name="connsiteY19" fmla="*/ 733425 h 1638300"/>
                  <a:gd name="connsiteX20" fmla="*/ 57150 w 61265"/>
                  <a:gd name="connsiteY20" fmla="*/ 701675 h 1638300"/>
                  <a:gd name="connsiteX21" fmla="*/ 57150 w 61265"/>
                  <a:gd name="connsiteY21" fmla="*/ 663575 h 1638300"/>
                  <a:gd name="connsiteX22" fmla="*/ 57150 w 61265"/>
                  <a:gd name="connsiteY22" fmla="*/ 622300 h 1638300"/>
                  <a:gd name="connsiteX23" fmla="*/ 57150 w 61265"/>
                  <a:gd name="connsiteY23" fmla="*/ 561975 h 1638300"/>
                  <a:gd name="connsiteX24" fmla="*/ 60325 w 61265"/>
                  <a:gd name="connsiteY24" fmla="*/ 504825 h 1638300"/>
                  <a:gd name="connsiteX25" fmla="*/ 60325 w 61265"/>
                  <a:gd name="connsiteY25" fmla="*/ 441325 h 1638300"/>
                  <a:gd name="connsiteX26" fmla="*/ 60325 w 61265"/>
                  <a:gd name="connsiteY26" fmla="*/ 365125 h 1638300"/>
                  <a:gd name="connsiteX27" fmla="*/ 60325 w 61265"/>
                  <a:gd name="connsiteY27" fmla="*/ 320675 h 1638300"/>
                  <a:gd name="connsiteX28" fmla="*/ 47625 w 61265"/>
                  <a:gd name="connsiteY28" fmla="*/ 276225 h 1638300"/>
                  <a:gd name="connsiteX29" fmla="*/ 41275 w 61265"/>
                  <a:gd name="connsiteY29" fmla="*/ 228600 h 1638300"/>
                  <a:gd name="connsiteX30" fmla="*/ 34925 w 61265"/>
                  <a:gd name="connsiteY30" fmla="*/ 174625 h 1638300"/>
                  <a:gd name="connsiteX31" fmla="*/ 41275 w 61265"/>
                  <a:gd name="connsiteY31" fmla="*/ 117475 h 1638300"/>
                  <a:gd name="connsiteX32" fmla="*/ 41275 w 61265"/>
                  <a:gd name="connsiteY32" fmla="*/ 73025 h 1638300"/>
                  <a:gd name="connsiteX33" fmla="*/ 38100 w 61265"/>
                  <a:gd name="connsiteY33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1265" h="1638300">
                    <a:moveTo>
                      <a:pt x="0" y="1638300"/>
                    </a:moveTo>
                    <a:cubicBezTo>
                      <a:pt x="5291" y="1616604"/>
                      <a:pt x="10583" y="1594908"/>
                      <a:pt x="12700" y="1574800"/>
                    </a:cubicBezTo>
                    <a:cubicBezTo>
                      <a:pt x="14817" y="1554692"/>
                      <a:pt x="12700" y="1517650"/>
                      <a:pt x="12700" y="1517650"/>
                    </a:cubicBezTo>
                    <a:lnTo>
                      <a:pt x="12700" y="1482725"/>
                    </a:lnTo>
                    <a:lnTo>
                      <a:pt x="12700" y="1435100"/>
                    </a:lnTo>
                    <a:cubicBezTo>
                      <a:pt x="12700" y="1418696"/>
                      <a:pt x="12171" y="1399117"/>
                      <a:pt x="12700" y="1384300"/>
                    </a:cubicBezTo>
                    <a:cubicBezTo>
                      <a:pt x="13229" y="1369483"/>
                      <a:pt x="14817" y="1357842"/>
                      <a:pt x="15875" y="1346200"/>
                    </a:cubicBezTo>
                    <a:cubicBezTo>
                      <a:pt x="16933" y="1334558"/>
                      <a:pt x="17992" y="1323975"/>
                      <a:pt x="19050" y="1314450"/>
                    </a:cubicBezTo>
                    <a:cubicBezTo>
                      <a:pt x="20108" y="1304925"/>
                      <a:pt x="19579" y="1298575"/>
                      <a:pt x="22225" y="1289050"/>
                    </a:cubicBezTo>
                    <a:cubicBezTo>
                      <a:pt x="24871" y="1279525"/>
                      <a:pt x="32808" y="1270000"/>
                      <a:pt x="34925" y="1257300"/>
                    </a:cubicBezTo>
                    <a:cubicBezTo>
                      <a:pt x="37042" y="1244600"/>
                      <a:pt x="34925" y="1212850"/>
                      <a:pt x="34925" y="1212850"/>
                    </a:cubicBezTo>
                    <a:cubicBezTo>
                      <a:pt x="34925" y="1197504"/>
                      <a:pt x="34396" y="1182158"/>
                      <a:pt x="34925" y="1165225"/>
                    </a:cubicBezTo>
                    <a:cubicBezTo>
                      <a:pt x="35454" y="1148292"/>
                      <a:pt x="37042" y="1128183"/>
                      <a:pt x="38100" y="1111250"/>
                    </a:cubicBezTo>
                    <a:cubicBezTo>
                      <a:pt x="39158" y="1094317"/>
                      <a:pt x="40746" y="1083733"/>
                      <a:pt x="41275" y="1063625"/>
                    </a:cubicBezTo>
                    <a:cubicBezTo>
                      <a:pt x="41804" y="1043517"/>
                      <a:pt x="40746" y="1016000"/>
                      <a:pt x="41275" y="990600"/>
                    </a:cubicBezTo>
                    <a:cubicBezTo>
                      <a:pt x="41804" y="965200"/>
                      <a:pt x="42863" y="935567"/>
                      <a:pt x="44450" y="911225"/>
                    </a:cubicBezTo>
                    <a:cubicBezTo>
                      <a:pt x="46038" y="886883"/>
                      <a:pt x="49742" y="861483"/>
                      <a:pt x="50800" y="844550"/>
                    </a:cubicBezTo>
                    <a:cubicBezTo>
                      <a:pt x="51858" y="827617"/>
                      <a:pt x="51858" y="821796"/>
                      <a:pt x="50800" y="809625"/>
                    </a:cubicBezTo>
                    <a:cubicBezTo>
                      <a:pt x="49742" y="797454"/>
                      <a:pt x="44450" y="784225"/>
                      <a:pt x="44450" y="771525"/>
                    </a:cubicBezTo>
                    <a:cubicBezTo>
                      <a:pt x="44450" y="758825"/>
                      <a:pt x="48683" y="745067"/>
                      <a:pt x="50800" y="733425"/>
                    </a:cubicBezTo>
                    <a:cubicBezTo>
                      <a:pt x="52917" y="721783"/>
                      <a:pt x="56092" y="713317"/>
                      <a:pt x="57150" y="701675"/>
                    </a:cubicBezTo>
                    <a:cubicBezTo>
                      <a:pt x="58208" y="690033"/>
                      <a:pt x="57150" y="663575"/>
                      <a:pt x="57150" y="663575"/>
                    </a:cubicBezTo>
                    <a:lnTo>
                      <a:pt x="57150" y="622300"/>
                    </a:lnTo>
                    <a:cubicBezTo>
                      <a:pt x="57150" y="605367"/>
                      <a:pt x="56621" y="581554"/>
                      <a:pt x="57150" y="561975"/>
                    </a:cubicBezTo>
                    <a:cubicBezTo>
                      <a:pt x="57679" y="542396"/>
                      <a:pt x="59796" y="524933"/>
                      <a:pt x="60325" y="504825"/>
                    </a:cubicBezTo>
                    <a:cubicBezTo>
                      <a:pt x="60854" y="484717"/>
                      <a:pt x="60325" y="441325"/>
                      <a:pt x="60325" y="441325"/>
                    </a:cubicBezTo>
                    <a:lnTo>
                      <a:pt x="60325" y="365125"/>
                    </a:lnTo>
                    <a:cubicBezTo>
                      <a:pt x="60325" y="345017"/>
                      <a:pt x="62442" y="335492"/>
                      <a:pt x="60325" y="320675"/>
                    </a:cubicBezTo>
                    <a:cubicBezTo>
                      <a:pt x="58208" y="305858"/>
                      <a:pt x="50800" y="291571"/>
                      <a:pt x="47625" y="276225"/>
                    </a:cubicBezTo>
                    <a:cubicBezTo>
                      <a:pt x="44450" y="260879"/>
                      <a:pt x="43392" y="245533"/>
                      <a:pt x="41275" y="228600"/>
                    </a:cubicBezTo>
                    <a:cubicBezTo>
                      <a:pt x="39158" y="211667"/>
                      <a:pt x="34925" y="193146"/>
                      <a:pt x="34925" y="174625"/>
                    </a:cubicBezTo>
                    <a:cubicBezTo>
                      <a:pt x="34925" y="156104"/>
                      <a:pt x="40217" y="134408"/>
                      <a:pt x="41275" y="117475"/>
                    </a:cubicBezTo>
                    <a:cubicBezTo>
                      <a:pt x="42333" y="100542"/>
                      <a:pt x="41804" y="92604"/>
                      <a:pt x="41275" y="73025"/>
                    </a:cubicBezTo>
                    <a:cubicBezTo>
                      <a:pt x="40746" y="53446"/>
                      <a:pt x="39423" y="26723"/>
                      <a:pt x="381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DC583E7-8739-AC41-A7C0-A04D5F807BE0}"/>
                  </a:ext>
                </a:extLst>
              </p:cNvPr>
              <p:cNvSpPr/>
              <p:nvPr/>
            </p:nvSpPr>
            <p:spPr>
              <a:xfrm>
                <a:off x="5494249" y="4096074"/>
                <a:ext cx="61616" cy="1635125"/>
              </a:xfrm>
              <a:custGeom>
                <a:avLst/>
                <a:gdLst>
                  <a:gd name="connsiteX0" fmla="*/ 1222 w 61616"/>
                  <a:gd name="connsiteY0" fmla="*/ 1635125 h 1635125"/>
                  <a:gd name="connsiteX1" fmla="*/ 1222 w 61616"/>
                  <a:gd name="connsiteY1" fmla="*/ 1574800 h 1635125"/>
                  <a:gd name="connsiteX2" fmla="*/ 13922 w 61616"/>
                  <a:gd name="connsiteY2" fmla="*/ 1508125 h 1635125"/>
                  <a:gd name="connsiteX3" fmla="*/ 13922 w 61616"/>
                  <a:gd name="connsiteY3" fmla="*/ 1454150 h 1635125"/>
                  <a:gd name="connsiteX4" fmla="*/ 17097 w 61616"/>
                  <a:gd name="connsiteY4" fmla="*/ 1384300 h 1635125"/>
                  <a:gd name="connsiteX5" fmla="*/ 17097 w 61616"/>
                  <a:gd name="connsiteY5" fmla="*/ 1308100 h 1635125"/>
                  <a:gd name="connsiteX6" fmla="*/ 17097 w 61616"/>
                  <a:gd name="connsiteY6" fmla="*/ 1254125 h 1635125"/>
                  <a:gd name="connsiteX7" fmla="*/ 23447 w 61616"/>
                  <a:gd name="connsiteY7" fmla="*/ 1222375 h 1635125"/>
                  <a:gd name="connsiteX8" fmla="*/ 23447 w 61616"/>
                  <a:gd name="connsiteY8" fmla="*/ 1177925 h 1635125"/>
                  <a:gd name="connsiteX9" fmla="*/ 23447 w 61616"/>
                  <a:gd name="connsiteY9" fmla="*/ 1127125 h 1635125"/>
                  <a:gd name="connsiteX10" fmla="*/ 23447 w 61616"/>
                  <a:gd name="connsiteY10" fmla="*/ 1089025 h 1635125"/>
                  <a:gd name="connsiteX11" fmla="*/ 39322 w 61616"/>
                  <a:gd name="connsiteY11" fmla="*/ 1057275 h 1635125"/>
                  <a:gd name="connsiteX12" fmla="*/ 39322 w 61616"/>
                  <a:gd name="connsiteY12" fmla="*/ 1012825 h 1635125"/>
                  <a:gd name="connsiteX13" fmla="*/ 32972 w 61616"/>
                  <a:gd name="connsiteY13" fmla="*/ 971550 h 1635125"/>
                  <a:gd name="connsiteX14" fmla="*/ 26622 w 61616"/>
                  <a:gd name="connsiteY14" fmla="*/ 927100 h 1635125"/>
                  <a:gd name="connsiteX15" fmla="*/ 39322 w 61616"/>
                  <a:gd name="connsiteY15" fmla="*/ 889000 h 1635125"/>
                  <a:gd name="connsiteX16" fmla="*/ 52022 w 61616"/>
                  <a:gd name="connsiteY16" fmla="*/ 866775 h 1635125"/>
                  <a:gd name="connsiteX17" fmla="*/ 48847 w 61616"/>
                  <a:gd name="connsiteY17" fmla="*/ 812800 h 1635125"/>
                  <a:gd name="connsiteX18" fmla="*/ 42497 w 61616"/>
                  <a:gd name="connsiteY18" fmla="*/ 765175 h 1635125"/>
                  <a:gd name="connsiteX19" fmla="*/ 36147 w 61616"/>
                  <a:gd name="connsiteY19" fmla="*/ 711200 h 1635125"/>
                  <a:gd name="connsiteX20" fmla="*/ 36147 w 61616"/>
                  <a:gd name="connsiteY20" fmla="*/ 644525 h 1635125"/>
                  <a:gd name="connsiteX21" fmla="*/ 45672 w 61616"/>
                  <a:gd name="connsiteY21" fmla="*/ 568325 h 1635125"/>
                  <a:gd name="connsiteX22" fmla="*/ 55197 w 61616"/>
                  <a:gd name="connsiteY22" fmla="*/ 495300 h 1635125"/>
                  <a:gd name="connsiteX23" fmla="*/ 61547 w 61616"/>
                  <a:gd name="connsiteY23" fmla="*/ 450850 h 1635125"/>
                  <a:gd name="connsiteX24" fmla="*/ 58372 w 61616"/>
                  <a:gd name="connsiteY24" fmla="*/ 390525 h 1635125"/>
                  <a:gd name="connsiteX25" fmla="*/ 55197 w 61616"/>
                  <a:gd name="connsiteY25" fmla="*/ 323850 h 1635125"/>
                  <a:gd name="connsiteX26" fmla="*/ 55197 w 61616"/>
                  <a:gd name="connsiteY26" fmla="*/ 234950 h 1635125"/>
                  <a:gd name="connsiteX27" fmla="*/ 55197 w 61616"/>
                  <a:gd name="connsiteY27" fmla="*/ 193675 h 1635125"/>
                  <a:gd name="connsiteX28" fmla="*/ 55197 w 61616"/>
                  <a:gd name="connsiteY28" fmla="*/ 130175 h 1635125"/>
                  <a:gd name="connsiteX29" fmla="*/ 55197 w 61616"/>
                  <a:gd name="connsiteY29" fmla="*/ 95250 h 1635125"/>
                  <a:gd name="connsiteX30" fmla="*/ 52022 w 61616"/>
                  <a:gd name="connsiteY30" fmla="*/ 57150 h 1635125"/>
                  <a:gd name="connsiteX31" fmla="*/ 52022 w 61616"/>
                  <a:gd name="connsiteY31" fmla="*/ 0 h 1635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616" h="1635125">
                    <a:moveTo>
                      <a:pt x="1222" y="1635125"/>
                    </a:moveTo>
                    <a:cubicBezTo>
                      <a:pt x="163" y="1615546"/>
                      <a:pt x="-895" y="1595967"/>
                      <a:pt x="1222" y="1574800"/>
                    </a:cubicBezTo>
                    <a:cubicBezTo>
                      <a:pt x="3339" y="1553633"/>
                      <a:pt x="11805" y="1528233"/>
                      <a:pt x="13922" y="1508125"/>
                    </a:cubicBezTo>
                    <a:cubicBezTo>
                      <a:pt x="16039" y="1488017"/>
                      <a:pt x="13393" y="1474787"/>
                      <a:pt x="13922" y="1454150"/>
                    </a:cubicBezTo>
                    <a:cubicBezTo>
                      <a:pt x="14451" y="1433513"/>
                      <a:pt x="16568" y="1408642"/>
                      <a:pt x="17097" y="1384300"/>
                    </a:cubicBezTo>
                    <a:cubicBezTo>
                      <a:pt x="17626" y="1359958"/>
                      <a:pt x="17097" y="1308100"/>
                      <a:pt x="17097" y="1308100"/>
                    </a:cubicBezTo>
                    <a:cubicBezTo>
                      <a:pt x="17097" y="1286404"/>
                      <a:pt x="16039" y="1268412"/>
                      <a:pt x="17097" y="1254125"/>
                    </a:cubicBezTo>
                    <a:cubicBezTo>
                      <a:pt x="18155" y="1239838"/>
                      <a:pt x="22389" y="1235075"/>
                      <a:pt x="23447" y="1222375"/>
                    </a:cubicBezTo>
                    <a:cubicBezTo>
                      <a:pt x="24505" y="1209675"/>
                      <a:pt x="23447" y="1177925"/>
                      <a:pt x="23447" y="1177925"/>
                    </a:cubicBezTo>
                    <a:lnTo>
                      <a:pt x="23447" y="1127125"/>
                    </a:lnTo>
                    <a:cubicBezTo>
                      <a:pt x="23447" y="1112308"/>
                      <a:pt x="20801" y="1100667"/>
                      <a:pt x="23447" y="1089025"/>
                    </a:cubicBezTo>
                    <a:cubicBezTo>
                      <a:pt x="26093" y="1077383"/>
                      <a:pt x="36676" y="1069975"/>
                      <a:pt x="39322" y="1057275"/>
                    </a:cubicBezTo>
                    <a:cubicBezTo>
                      <a:pt x="41968" y="1044575"/>
                      <a:pt x="40380" y="1027112"/>
                      <a:pt x="39322" y="1012825"/>
                    </a:cubicBezTo>
                    <a:cubicBezTo>
                      <a:pt x="38264" y="998538"/>
                      <a:pt x="35089" y="985837"/>
                      <a:pt x="32972" y="971550"/>
                    </a:cubicBezTo>
                    <a:cubicBezTo>
                      <a:pt x="30855" y="957262"/>
                      <a:pt x="25564" y="940858"/>
                      <a:pt x="26622" y="927100"/>
                    </a:cubicBezTo>
                    <a:cubicBezTo>
                      <a:pt x="27680" y="913342"/>
                      <a:pt x="35089" y="899054"/>
                      <a:pt x="39322" y="889000"/>
                    </a:cubicBezTo>
                    <a:cubicBezTo>
                      <a:pt x="43555" y="878946"/>
                      <a:pt x="50435" y="879475"/>
                      <a:pt x="52022" y="866775"/>
                    </a:cubicBezTo>
                    <a:cubicBezTo>
                      <a:pt x="53609" y="854075"/>
                      <a:pt x="50435" y="829733"/>
                      <a:pt x="48847" y="812800"/>
                    </a:cubicBezTo>
                    <a:cubicBezTo>
                      <a:pt x="47260" y="795867"/>
                      <a:pt x="44614" y="782108"/>
                      <a:pt x="42497" y="765175"/>
                    </a:cubicBezTo>
                    <a:cubicBezTo>
                      <a:pt x="40380" y="748242"/>
                      <a:pt x="37205" y="731308"/>
                      <a:pt x="36147" y="711200"/>
                    </a:cubicBezTo>
                    <a:cubicBezTo>
                      <a:pt x="35089" y="691092"/>
                      <a:pt x="34559" y="668338"/>
                      <a:pt x="36147" y="644525"/>
                    </a:cubicBezTo>
                    <a:cubicBezTo>
                      <a:pt x="37735" y="620712"/>
                      <a:pt x="42497" y="593196"/>
                      <a:pt x="45672" y="568325"/>
                    </a:cubicBezTo>
                    <a:cubicBezTo>
                      <a:pt x="48847" y="543454"/>
                      <a:pt x="52551" y="514879"/>
                      <a:pt x="55197" y="495300"/>
                    </a:cubicBezTo>
                    <a:cubicBezTo>
                      <a:pt x="57843" y="475721"/>
                      <a:pt x="61018" y="468312"/>
                      <a:pt x="61547" y="450850"/>
                    </a:cubicBezTo>
                    <a:cubicBezTo>
                      <a:pt x="62076" y="433388"/>
                      <a:pt x="59430" y="411692"/>
                      <a:pt x="58372" y="390525"/>
                    </a:cubicBezTo>
                    <a:cubicBezTo>
                      <a:pt x="57314" y="369358"/>
                      <a:pt x="55726" y="349779"/>
                      <a:pt x="55197" y="323850"/>
                    </a:cubicBezTo>
                    <a:cubicBezTo>
                      <a:pt x="54668" y="297921"/>
                      <a:pt x="55197" y="234950"/>
                      <a:pt x="55197" y="234950"/>
                    </a:cubicBezTo>
                    <a:lnTo>
                      <a:pt x="55197" y="193675"/>
                    </a:lnTo>
                    <a:lnTo>
                      <a:pt x="55197" y="130175"/>
                    </a:lnTo>
                    <a:cubicBezTo>
                      <a:pt x="55197" y="113771"/>
                      <a:pt x="55726" y="107421"/>
                      <a:pt x="55197" y="95250"/>
                    </a:cubicBezTo>
                    <a:cubicBezTo>
                      <a:pt x="54668" y="83079"/>
                      <a:pt x="52551" y="73025"/>
                      <a:pt x="52022" y="57150"/>
                    </a:cubicBezTo>
                    <a:cubicBezTo>
                      <a:pt x="51493" y="41275"/>
                      <a:pt x="51757" y="20637"/>
                      <a:pt x="52022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858A5C94-C5DD-6B49-8E1F-50421FAA000E}"/>
                  </a:ext>
                </a:extLst>
              </p:cNvPr>
              <p:cNvSpPr/>
              <p:nvPr/>
            </p:nvSpPr>
            <p:spPr>
              <a:xfrm>
                <a:off x="5561841" y="4099249"/>
                <a:ext cx="61100" cy="1638300"/>
              </a:xfrm>
              <a:custGeom>
                <a:avLst/>
                <a:gdLst>
                  <a:gd name="connsiteX0" fmla="*/ 305 w 61100"/>
                  <a:gd name="connsiteY0" fmla="*/ 1638300 h 1638300"/>
                  <a:gd name="connsiteX1" fmla="*/ 305 w 61100"/>
                  <a:gd name="connsiteY1" fmla="*/ 1577975 h 1638300"/>
                  <a:gd name="connsiteX2" fmla="*/ 3480 w 61100"/>
                  <a:gd name="connsiteY2" fmla="*/ 1508125 h 1638300"/>
                  <a:gd name="connsiteX3" fmla="*/ 19355 w 61100"/>
                  <a:gd name="connsiteY3" fmla="*/ 1450975 h 1638300"/>
                  <a:gd name="connsiteX4" fmla="*/ 25705 w 61100"/>
                  <a:gd name="connsiteY4" fmla="*/ 1381125 h 1638300"/>
                  <a:gd name="connsiteX5" fmla="*/ 25705 w 61100"/>
                  <a:gd name="connsiteY5" fmla="*/ 1317625 h 1638300"/>
                  <a:gd name="connsiteX6" fmla="*/ 28880 w 61100"/>
                  <a:gd name="connsiteY6" fmla="*/ 1247775 h 1638300"/>
                  <a:gd name="connsiteX7" fmla="*/ 35230 w 61100"/>
                  <a:gd name="connsiteY7" fmla="*/ 1174750 h 1638300"/>
                  <a:gd name="connsiteX8" fmla="*/ 51105 w 61100"/>
                  <a:gd name="connsiteY8" fmla="*/ 1120775 h 1638300"/>
                  <a:gd name="connsiteX9" fmla="*/ 51105 w 61100"/>
                  <a:gd name="connsiteY9" fmla="*/ 1063625 h 1638300"/>
                  <a:gd name="connsiteX10" fmla="*/ 51105 w 61100"/>
                  <a:gd name="connsiteY10" fmla="*/ 993775 h 1638300"/>
                  <a:gd name="connsiteX11" fmla="*/ 51105 w 61100"/>
                  <a:gd name="connsiteY11" fmla="*/ 917575 h 1638300"/>
                  <a:gd name="connsiteX12" fmla="*/ 41580 w 61100"/>
                  <a:gd name="connsiteY12" fmla="*/ 863600 h 1638300"/>
                  <a:gd name="connsiteX13" fmla="*/ 41580 w 61100"/>
                  <a:gd name="connsiteY13" fmla="*/ 787400 h 1638300"/>
                  <a:gd name="connsiteX14" fmla="*/ 47930 w 61100"/>
                  <a:gd name="connsiteY14" fmla="*/ 660400 h 1638300"/>
                  <a:gd name="connsiteX15" fmla="*/ 54280 w 61100"/>
                  <a:gd name="connsiteY15" fmla="*/ 574675 h 1638300"/>
                  <a:gd name="connsiteX16" fmla="*/ 54280 w 61100"/>
                  <a:gd name="connsiteY16" fmla="*/ 498475 h 1638300"/>
                  <a:gd name="connsiteX17" fmla="*/ 60630 w 61100"/>
                  <a:gd name="connsiteY17" fmla="*/ 419100 h 1638300"/>
                  <a:gd name="connsiteX18" fmla="*/ 60630 w 61100"/>
                  <a:gd name="connsiteY18" fmla="*/ 330200 h 1638300"/>
                  <a:gd name="connsiteX19" fmla="*/ 60630 w 61100"/>
                  <a:gd name="connsiteY19" fmla="*/ 241300 h 1638300"/>
                  <a:gd name="connsiteX20" fmla="*/ 57455 w 61100"/>
                  <a:gd name="connsiteY20" fmla="*/ 165100 h 1638300"/>
                  <a:gd name="connsiteX21" fmla="*/ 57455 w 61100"/>
                  <a:gd name="connsiteY21" fmla="*/ 101600 h 1638300"/>
                  <a:gd name="connsiteX22" fmla="*/ 47930 w 61100"/>
                  <a:gd name="connsiteY22" fmla="*/ 63500 h 1638300"/>
                  <a:gd name="connsiteX23" fmla="*/ 47930 w 61100"/>
                  <a:gd name="connsiteY23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1100" h="1638300">
                    <a:moveTo>
                      <a:pt x="305" y="1638300"/>
                    </a:moveTo>
                    <a:cubicBezTo>
                      <a:pt x="40" y="1618985"/>
                      <a:pt x="-224" y="1599671"/>
                      <a:pt x="305" y="1577975"/>
                    </a:cubicBezTo>
                    <a:cubicBezTo>
                      <a:pt x="834" y="1556279"/>
                      <a:pt x="305" y="1529292"/>
                      <a:pt x="3480" y="1508125"/>
                    </a:cubicBezTo>
                    <a:cubicBezTo>
                      <a:pt x="6655" y="1486958"/>
                      <a:pt x="15651" y="1472142"/>
                      <a:pt x="19355" y="1450975"/>
                    </a:cubicBezTo>
                    <a:cubicBezTo>
                      <a:pt x="23059" y="1429808"/>
                      <a:pt x="24647" y="1403350"/>
                      <a:pt x="25705" y="1381125"/>
                    </a:cubicBezTo>
                    <a:cubicBezTo>
                      <a:pt x="26763" y="1358900"/>
                      <a:pt x="25176" y="1339850"/>
                      <a:pt x="25705" y="1317625"/>
                    </a:cubicBezTo>
                    <a:cubicBezTo>
                      <a:pt x="26234" y="1295400"/>
                      <a:pt x="27292" y="1271588"/>
                      <a:pt x="28880" y="1247775"/>
                    </a:cubicBezTo>
                    <a:cubicBezTo>
                      <a:pt x="30468" y="1223962"/>
                      <a:pt x="31526" y="1195917"/>
                      <a:pt x="35230" y="1174750"/>
                    </a:cubicBezTo>
                    <a:cubicBezTo>
                      <a:pt x="38934" y="1153583"/>
                      <a:pt x="48459" y="1139296"/>
                      <a:pt x="51105" y="1120775"/>
                    </a:cubicBezTo>
                    <a:cubicBezTo>
                      <a:pt x="53751" y="1102254"/>
                      <a:pt x="51105" y="1063625"/>
                      <a:pt x="51105" y="1063625"/>
                    </a:cubicBezTo>
                    <a:lnTo>
                      <a:pt x="51105" y="993775"/>
                    </a:lnTo>
                    <a:cubicBezTo>
                      <a:pt x="51105" y="969433"/>
                      <a:pt x="52692" y="939271"/>
                      <a:pt x="51105" y="917575"/>
                    </a:cubicBezTo>
                    <a:cubicBezTo>
                      <a:pt x="49518" y="895879"/>
                      <a:pt x="43167" y="885296"/>
                      <a:pt x="41580" y="863600"/>
                    </a:cubicBezTo>
                    <a:cubicBezTo>
                      <a:pt x="39993" y="841904"/>
                      <a:pt x="40522" y="821267"/>
                      <a:pt x="41580" y="787400"/>
                    </a:cubicBezTo>
                    <a:cubicBezTo>
                      <a:pt x="42638" y="753533"/>
                      <a:pt x="45813" y="695854"/>
                      <a:pt x="47930" y="660400"/>
                    </a:cubicBezTo>
                    <a:cubicBezTo>
                      <a:pt x="50047" y="624946"/>
                      <a:pt x="53222" y="601662"/>
                      <a:pt x="54280" y="574675"/>
                    </a:cubicBezTo>
                    <a:cubicBezTo>
                      <a:pt x="55338" y="547688"/>
                      <a:pt x="53222" y="524404"/>
                      <a:pt x="54280" y="498475"/>
                    </a:cubicBezTo>
                    <a:cubicBezTo>
                      <a:pt x="55338" y="472546"/>
                      <a:pt x="59572" y="447146"/>
                      <a:pt x="60630" y="419100"/>
                    </a:cubicBezTo>
                    <a:cubicBezTo>
                      <a:pt x="61688" y="391054"/>
                      <a:pt x="60630" y="330200"/>
                      <a:pt x="60630" y="330200"/>
                    </a:cubicBezTo>
                    <a:cubicBezTo>
                      <a:pt x="60630" y="300567"/>
                      <a:pt x="61159" y="268817"/>
                      <a:pt x="60630" y="241300"/>
                    </a:cubicBezTo>
                    <a:cubicBezTo>
                      <a:pt x="60101" y="213783"/>
                      <a:pt x="57984" y="188383"/>
                      <a:pt x="57455" y="165100"/>
                    </a:cubicBezTo>
                    <a:cubicBezTo>
                      <a:pt x="56926" y="141817"/>
                      <a:pt x="59043" y="118533"/>
                      <a:pt x="57455" y="101600"/>
                    </a:cubicBezTo>
                    <a:cubicBezTo>
                      <a:pt x="55868" y="84667"/>
                      <a:pt x="49518" y="80433"/>
                      <a:pt x="47930" y="63500"/>
                    </a:cubicBezTo>
                    <a:cubicBezTo>
                      <a:pt x="46343" y="46567"/>
                      <a:pt x="47136" y="23283"/>
                      <a:pt x="4793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C729BF32-6D17-9B4F-9EEC-050CAB8E8847}"/>
                  </a:ext>
                </a:extLst>
              </p:cNvPr>
              <p:cNvSpPr/>
              <p:nvPr/>
            </p:nvSpPr>
            <p:spPr>
              <a:xfrm>
                <a:off x="5625646" y="4080199"/>
                <a:ext cx="60348" cy="1679575"/>
              </a:xfrm>
              <a:custGeom>
                <a:avLst/>
                <a:gdLst>
                  <a:gd name="connsiteX0" fmla="*/ 0 w 60348"/>
                  <a:gd name="connsiteY0" fmla="*/ 1679575 h 1679575"/>
                  <a:gd name="connsiteX1" fmla="*/ 6350 w 60348"/>
                  <a:gd name="connsiteY1" fmla="*/ 1606550 h 1679575"/>
                  <a:gd name="connsiteX2" fmla="*/ 9525 w 60348"/>
                  <a:gd name="connsiteY2" fmla="*/ 1539875 h 1679575"/>
                  <a:gd name="connsiteX3" fmla="*/ 19050 w 60348"/>
                  <a:gd name="connsiteY3" fmla="*/ 1479550 h 1679575"/>
                  <a:gd name="connsiteX4" fmla="*/ 19050 w 60348"/>
                  <a:gd name="connsiteY4" fmla="*/ 1406525 h 1679575"/>
                  <a:gd name="connsiteX5" fmla="*/ 22225 w 60348"/>
                  <a:gd name="connsiteY5" fmla="*/ 1352550 h 1679575"/>
                  <a:gd name="connsiteX6" fmla="*/ 44450 w 60348"/>
                  <a:gd name="connsiteY6" fmla="*/ 1308100 h 1679575"/>
                  <a:gd name="connsiteX7" fmla="*/ 44450 w 60348"/>
                  <a:gd name="connsiteY7" fmla="*/ 1244600 h 1679575"/>
                  <a:gd name="connsiteX8" fmla="*/ 38100 w 60348"/>
                  <a:gd name="connsiteY8" fmla="*/ 1127125 h 1679575"/>
                  <a:gd name="connsiteX9" fmla="*/ 47625 w 60348"/>
                  <a:gd name="connsiteY9" fmla="*/ 1060450 h 1679575"/>
                  <a:gd name="connsiteX10" fmla="*/ 47625 w 60348"/>
                  <a:gd name="connsiteY10" fmla="*/ 977900 h 1679575"/>
                  <a:gd name="connsiteX11" fmla="*/ 47625 w 60348"/>
                  <a:gd name="connsiteY11" fmla="*/ 892175 h 1679575"/>
                  <a:gd name="connsiteX12" fmla="*/ 47625 w 60348"/>
                  <a:gd name="connsiteY12" fmla="*/ 803275 h 1679575"/>
                  <a:gd name="connsiteX13" fmla="*/ 47625 w 60348"/>
                  <a:gd name="connsiteY13" fmla="*/ 742950 h 1679575"/>
                  <a:gd name="connsiteX14" fmla="*/ 44450 w 60348"/>
                  <a:gd name="connsiteY14" fmla="*/ 644525 h 1679575"/>
                  <a:gd name="connsiteX15" fmla="*/ 47625 w 60348"/>
                  <a:gd name="connsiteY15" fmla="*/ 584200 h 1679575"/>
                  <a:gd name="connsiteX16" fmla="*/ 47625 w 60348"/>
                  <a:gd name="connsiteY16" fmla="*/ 523875 h 1679575"/>
                  <a:gd name="connsiteX17" fmla="*/ 60325 w 60348"/>
                  <a:gd name="connsiteY17" fmla="*/ 460375 h 1679575"/>
                  <a:gd name="connsiteX18" fmla="*/ 50800 w 60348"/>
                  <a:gd name="connsiteY18" fmla="*/ 336550 h 1679575"/>
                  <a:gd name="connsiteX19" fmla="*/ 50800 w 60348"/>
                  <a:gd name="connsiteY19" fmla="*/ 250825 h 1679575"/>
                  <a:gd name="connsiteX20" fmla="*/ 50800 w 60348"/>
                  <a:gd name="connsiteY20" fmla="*/ 168275 h 1679575"/>
                  <a:gd name="connsiteX21" fmla="*/ 50800 w 60348"/>
                  <a:gd name="connsiteY21" fmla="*/ 88900 h 1679575"/>
                  <a:gd name="connsiteX22" fmla="*/ 50800 w 60348"/>
                  <a:gd name="connsiteY22" fmla="*/ 0 h 1679575"/>
                  <a:gd name="connsiteX23" fmla="*/ 50800 w 60348"/>
                  <a:gd name="connsiteY23" fmla="*/ 0 h 167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348" h="1679575">
                    <a:moveTo>
                      <a:pt x="0" y="1679575"/>
                    </a:moveTo>
                    <a:cubicBezTo>
                      <a:pt x="2381" y="1654704"/>
                      <a:pt x="4763" y="1629833"/>
                      <a:pt x="6350" y="1606550"/>
                    </a:cubicBezTo>
                    <a:cubicBezTo>
                      <a:pt x="7938" y="1583267"/>
                      <a:pt x="7408" y="1561042"/>
                      <a:pt x="9525" y="1539875"/>
                    </a:cubicBezTo>
                    <a:cubicBezTo>
                      <a:pt x="11642" y="1518708"/>
                      <a:pt x="17463" y="1501775"/>
                      <a:pt x="19050" y="1479550"/>
                    </a:cubicBezTo>
                    <a:cubicBezTo>
                      <a:pt x="20637" y="1457325"/>
                      <a:pt x="18521" y="1427692"/>
                      <a:pt x="19050" y="1406525"/>
                    </a:cubicBezTo>
                    <a:cubicBezTo>
                      <a:pt x="19579" y="1385358"/>
                      <a:pt x="17992" y="1368954"/>
                      <a:pt x="22225" y="1352550"/>
                    </a:cubicBezTo>
                    <a:cubicBezTo>
                      <a:pt x="26458" y="1336146"/>
                      <a:pt x="40746" y="1326092"/>
                      <a:pt x="44450" y="1308100"/>
                    </a:cubicBezTo>
                    <a:cubicBezTo>
                      <a:pt x="48154" y="1290108"/>
                      <a:pt x="45508" y="1274762"/>
                      <a:pt x="44450" y="1244600"/>
                    </a:cubicBezTo>
                    <a:cubicBezTo>
                      <a:pt x="43392" y="1214438"/>
                      <a:pt x="37571" y="1157817"/>
                      <a:pt x="38100" y="1127125"/>
                    </a:cubicBezTo>
                    <a:cubicBezTo>
                      <a:pt x="38629" y="1096433"/>
                      <a:pt x="46038" y="1085321"/>
                      <a:pt x="47625" y="1060450"/>
                    </a:cubicBezTo>
                    <a:cubicBezTo>
                      <a:pt x="49213" y="1035579"/>
                      <a:pt x="47625" y="977900"/>
                      <a:pt x="47625" y="977900"/>
                    </a:cubicBezTo>
                    <a:lnTo>
                      <a:pt x="47625" y="892175"/>
                    </a:lnTo>
                    <a:lnTo>
                      <a:pt x="47625" y="803275"/>
                    </a:lnTo>
                    <a:cubicBezTo>
                      <a:pt x="47625" y="778404"/>
                      <a:pt x="48154" y="769408"/>
                      <a:pt x="47625" y="742950"/>
                    </a:cubicBezTo>
                    <a:cubicBezTo>
                      <a:pt x="47096" y="716492"/>
                      <a:pt x="44450" y="670983"/>
                      <a:pt x="44450" y="644525"/>
                    </a:cubicBezTo>
                    <a:cubicBezTo>
                      <a:pt x="44450" y="618067"/>
                      <a:pt x="47096" y="604308"/>
                      <a:pt x="47625" y="584200"/>
                    </a:cubicBezTo>
                    <a:cubicBezTo>
                      <a:pt x="48154" y="564092"/>
                      <a:pt x="45508" y="544512"/>
                      <a:pt x="47625" y="523875"/>
                    </a:cubicBezTo>
                    <a:cubicBezTo>
                      <a:pt x="49742" y="503238"/>
                      <a:pt x="59796" y="491596"/>
                      <a:pt x="60325" y="460375"/>
                    </a:cubicBezTo>
                    <a:cubicBezTo>
                      <a:pt x="60854" y="429154"/>
                      <a:pt x="52388" y="371475"/>
                      <a:pt x="50800" y="336550"/>
                    </a:cubicBezTo>
                    <a:cubicBezTo>
                      <a:pt x="49212" y="301625"/>
                      <a:pt x="50800" y="250825"/>
                      <a:pt x="50800" y="250825"/>
                    </a:cubicBezTo>
                    <a:lnTo>
                      <a:pt x="50800" y="168275"/>
                    </a:lnTo>
                    <a:lnTo>
                      <a:pt x="50800" y="88900"/>
                    </a:lnTo>
                    <a:lnTo>
                      <a:pt x="50800" y="0"/>
                    </a:lnTo>
                    <a:lnTo>
                      <a:pt x="508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0FE46A3D-E02E-044F-A56B-EB2706870629}"/>
                  </a:ext>
                </a:extLst>
              </p:cNvPr>
              <p:cNvSpPr/>
              <p:nvPr/>
            </p:nvSpPr>
            <p:spPr>
              <a:xfrm>
                <a:off x="5692321" y="4115124"/>
                <a:ext cx="60560" cy="1638300"/>
              </a:xfrm>
              <a:custGeom>
                <a:avLst/>
                <a:gdLst>
                  <a:gd name="connsiteX0" fmla="*/ 0 w 60560"/>
                  <a:gd name="connsiteY0" fmla="*/ 1638300 h 1638300"/>
                  <a:gd name="connsiteX1" fmla="*/ 3175 w 60560"/>
                  <a:gd name="connsiteY1" fmla="*/ 1587500 h 1638300"/>
                  <a:gd name="connsiteX2" fmla="*/ 3175 w 60560"/>
                  <a:gd name="connsiteY2" fmla="*/ 1524000 h 1638300"/>
                  <a:gd name="connsiteX3" fmla="*/ 3175 w 60560"/>
                  <a:gd name="connsiteY3" fmla="*/ 1457325 h 1638300"/>
                  <a:gd name="connsiteX4" fmla="*/ 15875 w 60560"/>
                  <a:gd name="connsiteY4" fmla="*/ 1387475 h 1638300"/>
                  <a:gd name="connsiteX5" fmla="*/ 31750 w 60560"/>
                  <a:gd name="connsiteY5" fmla="*/ 1327150 h 1638300"/>
                  <a:gd name="connsiteX6" fmla="*/ 38100 w 60560"/>
                  <a:gd name="connsiteY6" fmla="*/ 1266825 h 1638300"/>
                  <a:gd name="connsiteX7" fmla="*/ 34925 w 60560"/>
                  <a:gd name="connsiteY7" fmla="*/ 1187450 h 1638300"/>
                  <a:gd name="connsiteX8" fmla="*/ 34925 w 60560"/>
                  <a:gd name="connsiteY8" fmla="*/ 1104900 h 1638300"/>
                  <a:gd name="connsiteX9" fmla="*/ 44450 w 60560"/>
                  <a:gd name="connsiteY9" fmla="*/ 1031875 h 1638300"/>
                  <a:gd name="connsiteX10" fmla="*/ 41275 w 60560"/>
                  <a:gd name="connsiteY10" fmla="*/ 955675 h 1638300"/>
                  <a:gd name="connsiteX11" fmla="*/ 31750 w 60560"/>
                  <a:gd name="connsiteY11" fmla="*/ 898525 h 1638300"/>
                  <a:gd name="connsiteX12" fmla="*/ 44450 w 60560"/>
                  <a:gd name="connsiteY12" fmla="*/ 854075 h 1638300"/>
                  <a:gd name="connsiteX13" fmla="*/ 47625 w 60560"/>
                  <a:gd name="connsiteY13" fmla="*/ 825500 h 1638300"/>
                  <a:gd name="connsiteX14" fmla="*/ 47625 w 60560"/>
                  <a:gd name="connsiteY14" fmla="*/ 771525 h 1638300"/>
                  <a:gd name="connsiteX15" fmla="*/ 53975 w 60560"/>
                  <a:gd name="connsiteY15" fmla="*/ 723900 h 1638300"/>
                  <a:gd name="connsiteX16" fmla="*/ 50800 w 60560"/>
                  <a:gd name="connsiteY16" fmla="*/ 663575 h 1638300"/>
                  <a:gd name="connsiteX17" fmla="*/ 47625 w 60560"/>
                  <a:gd name="connsiteY17" fmla="*/ 606425 h 1638300"/>
                  <a:gd name="connsiteX18" fmla="*/ 44450 w 60560"/>
                  <a:gd name="connsiteY18" fmla="*/ 536575 h 1638300"/>
                  <a:gd name="connsiteX19" fmla="*/ 50800 w 60560"/>
                  <a:gd name="connsiteY19" fmla="*/ 463550 h 1638300"/>
                  <a:gd name="connsiteX20" fmla="*/ 50800 w 60560"/>
                  <a:gd name="connsiteY20" fmla="*/ 412750 h 1638300"/>
                  <a:gd name="connsiteX21" fmla="*/ 57150 w 60560"/>
                  <a:gd name="connsiteY21" fmla="*/ 358775 h 1638300"/>
                  <a:gd name="connsiteX22" fmla="*/ 57150 w 60560"/>
                  <a:gd name="connsiteY22" fmla="*/ 279400 h 1638300"/>
                  <a:gd name="connsiteX23" fmla="*/ 57150 w 60560"/>
                  <a:gd name="connsiteY23" fmla="*/ 196850 h 1638300"/>
                  <a:gd name="connsiteX24" fmla="*/ 60325 w 60560"/>
                  <a:gd name="connsiteY24" fmla="*/ 107950 h 1638300"/>
                  <a:gd name="connsiteX25" fmla="*/ 60325 w 60560"/>
                  <a:gd name="connsiteY25" fmla="*/ 53975 h 1638300"/>
                  <a:gd name="connsiteX26" fmla="*/ 60325 w 60560"/>
                  <a:gd name="connsiteY26" fmla="*/ 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560" h="1638300">
                    <a:moveTo>
                      <a:pt x="0" y="1638300"/>
                    </a:moveTo>
                    <a:cubicBezTo>
                      <a:pt x="1323" y="1622425"/>
                      <a:pt x="2646" y="1606550"/>
                      <a:pt x="3175" y="1587500"/>
                    </a:cubicBezTo>
                    <a:cubicBezTo>
                      <a:pt x="3704" y="1568450"/>
                      <a:pt x="3175" y="1524000"/>
                      <a:pt x="3175" y="1524000"/>
                    </a:cubicBezTo>
                    <a:cubicBezTo>
                      <a:pt x="3175" y="1502304"/>
                      <a:pt x="1058" y="1480079"/>
                      <a:pt x="3175" y="1457325"/>
                    </a:cubicBezTo>
                    <a:cubicBezTo>
                      <a:pt x="5292" y="1434571"/>
                      <a:pt x="11113" y="1409171"/>
                      <a:pt x="15875" y="1387475"/>
                    </a:cubicBezTo>
                    <a:cubicBezTo>
                      <a:pt x="20637" y="1365779"/>
                      <a:pt x="28046" y="1347258"/>
                      <a:pt x="31750" y="1327150"/>
                    </a:cubicBezTo>
                    <a:cubicBezTo>
                      <a:pt x="35454" y="1307042"/>
                      <a:pt x="37571" y="1290108"/>
                      <a:pt x="38100" y="1266825"/>
                    </a:cubicBezTo>
                    <a:cubicBezTo>
                      <a:pt x="38629" y="1243542"/>
                      <a:pt x="35454" y="1214437"/>
                      <a:pt x="34925" y="1187450"/>
                    </a:cubicBezTo>
                    <a:cubicBezTo>
                      <a:pt x="34396" y="1160463"/>
                      <a:pt x="33338" y="1130829"/>
                      <a:pt x="34925" y="1104900"/>
                    </a:cubicBezTo>
                    <a:cubicBezTo>
                      <a:pt x="36513" y="1078971"/>
                      <a:pt x="43392" y="1056746"/>
                      <a:pt x="44450" y="1031875"/>
                    </a:cubicBezTo>
                    <a:cubicBezTo>
                      <a:pt x="45508" y="1007004"/>
                      <a:pt x="43392" y="977900"/>
                      <a:pt x="41275" y="955675"/>
                    </a:cubicBezTo>
                    <a:cubicBezTo>
                      <a:pt x="39158" y="933450"/>
                      <a:pt x="31221" y="915458"/>
                      <a:pt x="31750" y="898525"/>
                    </a:cubicBezTo>
                    <a:cubicBezTo>
                      <a:pt x="32279" y="881592"/>
                      <a:pt x="41804" y="866246"/>
                      <a:pt x="44450" y="854075"/>
                    </a:cubicBezTo>
                    <a:cubicBezTo>
                      <a:pt x="47096" y="841904"/>
                      <a:pt x="47096" y="839258"/>
                      <a:pt x="47625" y="825500"/>
                    </a:cubicBezTo>
                    <a:cubicBezTo>
                      <a:pt x="48154" y="811742"/>
                      <a:pt x="46567" y="788458"/>
                      <a:pt x="47625" y="771525"/>
                    </a:cubicBezTo>
                    <a:cubicBezTo>
                      <a:pt x="48683" y="754592"/>
                      <a:pt x="53446" y="741892"/>
                      <a:pt x="53975" y="723900"/>
                    </a:cubicBezTo>
                    <a:cubicBezTo>
                      <a:pt x="54504" y="705908"/>
                      <a:pt x="51858" y="683154"/>
                      <a:pt x="50800" y="663575"/>
                    </a:cubicBezTo>
                    <a:cubicBezTo>
                      <a:pt x="49742" y="643996"/>
                      <a:pt x="48683" y="627592"/>
                      <a:pt x="47625" y="606425"/>
                    </a:cubicBezTo>
                    <a:cubicBezTo>
                      <a:pt x="46567" y="585258"/>
                      <a:pt x="43921" y="560387"/>
                      <a:pt x="44450" y="536575"/>
                    </a:cubicBezTo>
                    <a:cubicBezTo>
                      <a:pt x="44979" y="512763"/>
                      <a:pt x="49742" y="484187"/>
                      <a:pt x="50800" y="463550"/>
                    </a:cubicBezTo>
                    <a:cubicBezTo>
                      <a:pt x="51858" y="442913"/>
                      <a:pt x="49742" y="430212"/>
                      <a:pt x="50800" y="412750"/>
                    </a:cubicBezTo>
                    <a:cubicBezTo>
                      <a:pt x="51858" y="395288"/>
                      <a:pt x="56092" y="381000"/>
                      <a:pt x="57150" y="358775"/>
                    </a:cubicBezTo>
                    <a:cubicBezTo>
                      <a:pt x="58208" y="336550"/>
                      <a:pt x="57150" y="279400"/>
                      <a:pt x="57150" y="279400"/>
                    </a:cubicBezTo>
                    <a:cubicBezTo>
                      <a:pt x="57150" y="252413"/>
                      <a:pt x="56621" y="225425"/>
                      <a:pt x="57150" y="196850"/>
                    </a:cubicBezTo>
                    <a:cubicBezTo>
                      <a:pt x="57679" y="168275"/>
                      <a:pt x="59796" y="131762"/>
                      <a:pt x="60325" y="107950"/>
                    </a:cubicBezTo>
                    <a:cubicBezTo>
                      <a:pt x="60854" y="84138"/>
                      <a:pt x="60325" y="53975"/>
                      <a:pt x="60325" y="53975"/>
                    </a:cubicBezTo>
                    <a:lnTo>
                      <a:pt x="60325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EB79FF0A-C09E-FA43-8A0B-DFDA9BD77A6C}"/>
                  </a:ext>
                </a:extLst>
              </p:cNvPr>
              <p:cNvSpPr/>
              <p:nvPr/>
            </p:nvSpPr>
            <p:spPr>
              <a:xfrm>
                <a:off x="5755821" y="4105599"/>
                <a:ext cx="70320" cy="1644650"/>
              </a:xfrm>
              <a:custGeom>
                <a:avLst/>
                <a:gdLst>
                  <a:gd name="connsiteX0" fmla="*/ 0 w 70320"/>
                  <a:gd name="connsiteY0" fmla="*/ 1644650 h 1644650"/>
                  <a:gd name="connsiteX1" fmla="*/ 6350 w 70320"/>
                  <a:gd name="connsiteY1" fmla="*/ 1584325 h 1644650"/>
                  <a:gd name="connsiteX2" fmla="*/ 15875 w 70320"/>
                  <a:gd name="connsiteY2" fmla="*/ 1530350 h 1644650"/>
                  <a:gd name="connsiteX3" fmla="*/ 34925 w 70320"/>
                  <a:gd name="connsiteY3" fmla="*/ 1485900 h 1644650"/>
                  <a:gd name="connsiteX4" fmla="*/ 34925 w 70320"/>
                  <a:gd name="connsiteY4" fmla="*/ 1435100 h 1644650"/>
                  <a:gd name="connsiteX5" fmla="*/ 31750 w 70320"/>
                  <a:gd name="connsiteY5" fmla="*/ 1393825 h 1644650"/>
                  <a:gd name="connsiteX6" fmla="*/ 41275 w 70320"/>
                  <a:gd name="connsiteY6" fmla="*/ 1358900 h 1644650"/>
                  <a:gd name="connsiteX7" fmla="*/ 38100 w 70320"/>
                  <a:gd name="connsiteY7" fmla="*/ 1301750 h 1644650"/>
                  <a:gd name="connsiteX8" fmla="*/ 34925 w 70320"/>
                  <a:gd name="connsiteY8" fmla="*/ 1238250 h 1644650"/>
                  <a:gd name="connsiteX9" fmla="*/ 28575 w 70320"/>
                  <a:gd name="connsiteY9" fmla="*/ 1193800 h 1644650"/>
                  <a:gd name="connsiteX10" fmla="*/ 41275 w 70320"/>
                  <a:gd name="connsiteY10" fmla="*/ 1165225 h 1644650"/>
                  <a:gd name="connsiteX11" fmla="*/ 41275 w 70320"/>
                  <a:gd name="connsiteY11" fmla="*/ 1111250 h 1644650"/>
                  <a:gd name="connsiteX12" fmla="*/ 41275 w 70320"/>
                  <a:gd name="connsiteY12" fmla="*/ 1047750 h 1644650"/>
                  <a:gd name="connsiteX13" fmla="*/ 44450 w 70320"/>
                  <a:gd name="connsiteY13" fmla="*/ 1000125 h 1644650"/>
                  <a:gd name="connsiteX14" fmla="*/ 50800 w 70320"/>
                  <a:gd name="connsiteY14" fmla="*/ 955675 h 1644650"/>
                  <a:gd name="connsiteX15" fmla="*/ 57150 w 70320"/>
                  <a:gd name="connsiteY15" fmla="*/ 892175 h 1644650"/>
                  <a:gd name="connsiteX16" fmla="*/ 66675 w 70320"/>
                  <a:gd name="connsiteY16" fmla="*/ 831850 h 1644650"/>
                  <a:gd name="connsiteX17" fmla="*/ 57150 w 70320"/>
                  <a:gd name="connsiteY17" fmla="*/ 774700 h 1644650"/>
                  <a:gd name="connsiteX18" fmla="*/ 57150 w 70320"/>
                  <a:gd name="connsiteY18" fmla="*/ 749300 h 1644650"/>
                  <a:gd name="connsiteX19" fmla="*/ 57150 w 70320"/>
                  <a:gd name="connsiteY19" fmla="*/ 695325 h 1644650"/>
                  <a:gd name="connsiteX20" fmla="*/ 57150 w 70320"/>
                  <a:gd name="connsiteY20" fmla="*/ 641350 h 1644650"/>
                  <a:gd name="connsiteX21" fmla="*/ 57150 w 70320"/>
                  <a:gd name="connsiteY21" fmla="*/ 587375 h 1644650"/>
                  <a:gd name="connsiteX22" fmla="*/ 63500 w 70320"/>
                  <a:gd name="connsiteY22" fmla="*/ 527050 h 1644650"/>
                  <a:gd name="connsiteX23" fmla="*/ 60325 w 70320"/>
                  <a:gd name="connsiteY23" fmla="*/ 431800 h 1644650"/>
                  <a:gd name="connsiteX24" fmla="*/ 60325 w 70320"/>
                  <a:gd name="connsiteY24" fmla="*/ 381000 h 1644650"/>
                  <a:gd name="connsiteX25" fmla="*/ 63500 w 70320"/>
                  <a:gd name="connsiteY25" fmla="*/ 295275 h 1644650"/>
                  <a:gd name="connsiteX26" fmla="*/ 69850 w 70320"/>
                  <a:gd name="connsiteY26" fmla="*/ 225425 h 1644650"/>
                  <a:gd name="connsiteX27" fmla="*/ 69850 w 70320"/>
                  <a:gd name="connsiteY27" fmla="*/ 142875 h 1644650"/>
                  <a:gd name="connsiteX28" fmla="*/ 69850 w 70320"/>
                  <a:gd name="connsiteY28" fmla="*/ 69850 h 1644650"/>
                  <a:gd name="connsiteX29" fmla="*/ 69850 w 70320"/>
                  <a:gd name="connsiteY29" fmla="*/ 0 h 164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320" h="1644650">
                    <a:moveTo>
                      <a:pt x="0" y="1644650"/>
                    </a:moveTo>
                    <a:cubicBezTo>
                      <a:pt x="1852" y="1624012"/>
                      <a:pt x="3704" y="1603375"/>
                      <a:pt x="6350" y="1584325"/>
                    </a:cubicBezTo>
                    <a:cubicBezTo>
                      <a:pt x="8996" y="1565275"/>
                      <a:pt x="11112" y="1546754"/>
                      <a:pt x="15875" y="1530350"/>
                    </a:cubicBezTo>
                    <a:cubicBezTo>
                      <a:pt x="20638" y="1513946"/>
                      <a:pt x="31750" y="1501775"/>
                      <a:pt x="34925" y="1485900"/>
                    </a:cubicBezTo>
                    <a:cubicBezTo>
                      <a:pt x="38100" y="1470025"/>
                      <a:pt x="35454" y="1450446"/>
                      <a:pt x="34925" y="1435100"/>
                    </a:cubicBezTo>
                    <a:cubicBezTo>
                      <a:pt x="34396" y="1419754"/>
                      <a:pt x="30692" y="1406525"/>
                      <a:pt x="31750" y="1393825"/>
                    </a:cubicBezTo>
                    <a:cubicBezTo>
                      <a:pt x="32808" y="1381125"/>
                      <a:pt x="40217" y="1374246"/>
                      <a:pt x="41275" y="1358900"/>
                    </a:cubicBezTo>
                    <a:cubicBezTo>
                      <a:pt x="42333" y="1343554"/>
                      <a:pt x="39158" y="1321858"/>
                      <a:pt x="38100" y="1301750"/>
                    </a:cubicBezTo>
                    <a:cubicBezTo>
                      <a:pt x="37042" y="1281642"/>
                      <a:pt x="36513" y="1256242"/>
                      <a:pt x="34925" y="1238250"/>
                    </a:cubicBezTo>
                    <a:cubicBezTo>
                      <a:pt x="33338" y="1220258"/>
                      <a:pt x="27517" y="1205971"/>
                      <a:pt x="28575" y="1193800"/>
                    </a:cubicBezTo>
                    <a:cubicBezTo>
                      <a:pt x="29633" y="1181629"/>
                      <a:pt x="39158" y="1178983"/>
                      <a:pt x="41275" y="1165225"/>
                    </a:cubicBezTo>
                    <a:cubicBezTo>
                      <a:pt x="43392" y="1151467"/>
                      <a:pt x="41275" y="1111250"/>
                      <a:pt x="41275" y="1111250"/>
                    </a:cubicBezTo>
                    <a:cubicBezTo>
                      <a:pt x="41275" y="1091671"/>
                      <a:pt x="40746" y="1066271"/>
                      <a:pt x="41275" y="1047750"/>
                    </a:cubicBezTo>
                    <a:cubicBezTo>
                      <a:pt x="41804" y="1029229"/>
                      <a:pt x="42863" y="1015471"/>
                      <a:pt x="44450" y="1000125"/>
                    </a:cubicBezTo>
                    <a:cubicBezTo>
                      <a:pt x="46038" y="984779"/>
                      <a:pt x="48683" y="973667"/>
                      <a:pt x="50800" y="955675"/>
                    </a:cubicBezTo>
                    <a:cubicBezTo>
                      <a:pt x="52917" y="937683"/>
                      <a:pt x="54504" y="912812"/>
                      <a:pt x="57150" y="892175"/>
                    </a:cubicBezTo>
                    <a:cubicBezTo>
                      <a:pt x="59796" y="871538"/>
                      <a:pt x="66675" y="851429"/>
                      <a:pt x="66675" y="831850"/>
                    </a:cubicBezTo>
                    <a:cubicBezTo>
                      <a:pt x="66675" y="812271"/>
                      <a:pt x="58737" y="788458"/>
                      <a:pt x="57150" y="774700"/>
                    </a:cubicBezTo>
                    <a:cubicBezTo>
                      <a:pt x="55563" y="760942"/>
                      <a:pt x="57150" y="749300"/>
                      <a:pt x="57150" y="749300"/>
                    </a:cubicBezTo>
                    <a:lnTo>
                      <a:pt x="57150" y="695325"/>
                    </a:lnTo>
                    <a:lnTo>
                      <a:pt x="57150" y="641350"/>
                    </a:lnTo>
                    <a:cubicBezTo>
                      <a:pt x="57150" y="623358"/>
                      <a:pt x="56092" y="606425"/>
                      <a:pt x="57150" y="587375"/>
                    </a:cubicBezTo>
                    <a:cubicBezTo>
                      <a:pt x="58208" y="568325"/>
                      <a:pt x="62971" y="552979"/>
                      <a:pt x="63500" y="527050"/>
                    </a:cubicBezTo>
                    <a:cubicBezTo>
                      <a:pt x="64029" y="501121"/>
                      <a:pt x="60854" y="456142"/>
                      <a:pt x="60325" y="431800"/>
                    </a:cubicBezTo>
                    <a:cubicBezTo>
                      <a:pt x="59796" y="407458"/>
                      <a:pt x="59796" y="403754"/>
                      <a:pt x="60325" y="381000"/>
                    </a:cubicBezTo>
                    <a:cubicBezTo>
                      <a:pt x="60854" y="358246"/>
                      <a:pt x="61913" y="321204"/>
                      <a:pt x="63500" y="295275"/>
                    </a:cubicBezTo>
                    <a:cubicBezTo>
                      <a:pt x="65088" y="269346"/>
                      <a:pt x="68792" y="250825"/>
                      <a:pt x="69850" y="225425"/>
                    </a:cubicBezTo>
                    <a:cubicBezTo>
                      <a:pt x="70908" y="200025"/>
                      <a:pt x="69850" y="142875"/>
                      <a:pt x="69850" y="142875"/>
                    </a:cubicBezTo>
                    <a:lnTo>
                      <a:pt x="69850" y="69850"/>
                    </a:lnTo>
                    <a:lnTo>
                      <a:pt x="6985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0BFE3406-76E3-814A-92AA-B274D3681F9F}"/>
                  </a:ext>
                </a:extLst>
              </p:cNvPr>
              <p:cNvSpPr/>
              <p:nvPr/>
            </p:nvSpPr>
            <p:spPr>
              <a:xfrm>
                <a:off x="5819321" y="4086549"/>
                <a:ext cx="83160" cy="1666875"/>
              </a:xfrm>
              <a:custGeom>
                <a:avLst/>
                <a:gdLst>
                  <a:gd name="connsiteX0" fmla="*/ 0 w 83160"/>
                  <a:gd name="connsiteY0" fmla="*/ 1666875 h 1666875"/>
                  <a:gd name="connsiteX1" fmla="*/ 6350 w 83160"/>
                  <a:gd name="connsiteY1" fmla="*/ 1581150 h 1666875"/>
                  <a:gd name="connsiteX2" fmla="*/ 6350 w 83160"/>
                  <a:gd name="connsiteY2" fmla="*/ 1530350 h 1666875"/>
                  <a:gd name="connsiteX3" fmla="*/ 3175 w 83160"/>
                  <a:gd name="connsiteY3" fmla="*/ 1479550 h 1666875"/>
                  <a:gd name="connsiteX4" fmla="*/ 3175 w 83160"/>
                  <a:gd name="connsiteY4" fmla="*/ 1422400 h 1666875"/>
                  <a:gd name="connsiteX5" fmla="*/ 12700 w 83160"/>
                  <a:gd name="connsiteY5" fmla="*/ 1374775 h 1666875"/>
                  <a:gd name="connsiteX6" fmla="*/ 12700 w 83160"/>
                  <a:gd name="connsiteY6" fmla="*/ 1323975 h 1666875"/>
                  <a:gd name="connsiteX7" fmla="*/ 25400 w 83160"/>
                  <a:gd name="connsiteY7" fmla="*/ 1260475 h 1666875"/>
                  <a:gd name="connsiteX8" fmla="*/ 28575 w 83160"/>
                  <a:gd name="connsiteY8" fmla="*/ 1193800 h 1666875"/>
                  <a:gd name="connsiteX9" fmla="*/ 31750 w 83160"/>
                  <a:gd name="connsiteY9" fmla="*/ 1133475 h 1666875"/>
                  <a:gd name="connsiteX10" fmla="*/ 41275 w 83160"/>
                  <a:gd name="connsiteY10" fmla="*/ 1079500 h 1666875"/>
                  <a:gd name="connsiteX11" fmla="*/ 41275 w 83160"/>
                  <a:gd name="connsiteY11" fmla="*/ 1006475 h 1666875"/>
                  <a:gd name="connsiteX12" fmla="*/ 44450 w 83160"/>
                  <a:gd name="connsiteY12" fmla="*/ 939800 h 1666875"/>
                  <a:gd name="connsiteX13" fmla="*/ 44450 w 83160"/>
                  <a:gd name="connsiteY13" fmla="*/ 889000 h 1666875"/>
                  <a:gd name="connsiteX14" fmla="*/ 47625 w 83160"/>
                  <a:gd name="connsiteY14" fmla="*/ 844550 h 1666875"/>
                  <a:gd name="connsiteX15" fmla="*/ 63500 w 83160"/>
                  <a:gd name="connsiteY15" fmla="*/ 796925 h 1666875"/>
                  <a:gd name="connsiteX16" fmla="*/ 66675 w 83160"/>
                  <a:gd name="connsiteY16" fmla="*/ 720725 h 1666875"/>
                  <a:gd name="connsiteX17" fmla="*/ 66675 w 83160"/>
                  <a:gd name="connsiteY17" fmla="*/ 647700 h 1666875"/>
                  <a:gd name="connsiteX18" fmla="*/ 66675 w 83160"/>
                  <a:gd name="connsiteY18" fmla="*/ 584200 h 1666875"/>
                  <a:gd name="connsiteX19" fmla="*/ 66675 w 83160"/>
                  <a:gd name="connsiteY19" fmla="*/ 517525 h 1666875"/>
                  <a:gd name="connsiteX20" fmla="*/ 69850 w 83160"/>
                  <a:gd name="connsiteY20" fmla="*/ 444500 h 1666875"/>
                  <a:gd name="connsiteX21" fmla="*/ 69850 w 83160"/>
                  <a:gd name="connsiteY21" fmla="*/ 371475 h 1666875"/>
                  <a:gd name="connsiteX22" fmla="*/ 76200 w 83160"/>
                  <a:gd name="connsiteY22" fmla="*/ 298450 h 1666875"/>
                  <a:gd name="connsiteX23" fmla="*/ 76200 w 83160"/>
                  <a:gd name="connsiteY23" fmla="*/ 231775 h 1666875"/>
                  <a:gd name="connsiteX24" fmla="*/ 76200 w 83160"/>
                  <a:gd name="connsiteY24" fmla="*/ 155575 h 1666875"/>
                  <a:gd name="connsiteX25" fmla="*/ 82550 w 83160"/>
                  <a:gd name="connsiteY25" fmla="*/ 73025 h 1666875"/>
                  <a:gd name="connsiteX26" fmla="*/ 82550 w 83160"/>
                  <a:gd name="connsiteY26" fmla="*/ 0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3160" h="1666875">
                    <a:moveTo>
                      <a:pt x="0" y="1666875"/>
                    </a:moveTo>
                    <a:cubicBezTo>
                      <a:pt x="2646" y="1635389"/>
                      <a:pt x="5292" y="1603904"/>
                      <a:pt x="6350" y="1581150"/>
                    </a:cubicBezTo>
                    <a:cubicBezTo>
                      <a:pt x="7408" y="1558396"/>
                      <a:pt x="6879" y="1547283"/>
                      <a:pt x="6350" y="1530350"/>
                    </a:cubicBezTo>
                    <a:cubicBezTo>
                      <a:pt x="5821" y="1513417"/>
                      <a:pt x="3704" y="1497542"/>
                      <a:pt x="3175" y="1479550"/>
                    </a:cubicBezTo>
                    <a:cubicBezTo>
                      <a:pt x="2646" y="1461558"/>
                      <a:pt x="1588" y="1439862"/>
                      <a:pt x="3175" y="1422400"/>
                    </a:cubicBezTo>
                    <a:cubicBezTo>
                      <a:pt x="4762" y="1404938"/>
                      <a:pt x="11113" y="1391179"/>
                      <a:pt x="12700" y="1374775"/>
                    </a:cubicBezTo>
                    <a:cubicBezTo>
                      <a:pt x="14287" y="1358371"/>
                      <a:pt x="10583" y="1343025"/>
                      <a:pt x="12700" y="1323975"/>
                    </a:cubicBezTo>
                    <a:cubicBezTo>
                      <a:pt x="14817" y="1304925"/>
                      <a:pt x="22754" y="1282171"/>
                      <a:pt x="25400" y="1260475"/>
                    </a:cubicBezTo>
                    <a:cubicBezTo>
                      <a:pt x="28046" y="1238779"/>
                      <a:pt x="27517" y="1214967"/>
                      <a:pt x="28575" y="1193800"/>
                    </a:cubicBezTo>
                    <a:cubicBezTo>
                      <a:pt x="29633" y="1172633"/>
                      <a:pt x="29633" y="1152525"/>
                      <a:pt x="31750" y="1133475"/>
                    </a:cubicBezTo>
                    <a:cubicBezTo>
                      <a:pt x="33867" y="1114425"/>
                      <a:pt x="39688" y="1100667"/>
                      <a:pt x="41275" y="1079500"/>
                    </a:cubicBezTo>
                    <a:cubicBezTo>
                      <a:pt x="42862" y="1058333"/>
                      <a:pt x="40746" y="1029758"/>
                      <a:pt x="41275" y="1006475"/>
                    </a:cubicBezTo>
                    <a:cubicBezTo>
                      <a:pt x="41804" y="983192"/>
                      <a:pt x="43921" y="959379"/>
                      <a:pt x="44450" y="939800"/>
                    </a:cubicBezTo>
                    <a:cubicBezTo>
                      <a:pt x="44979" y="920221"/>
                      <a:pt x="43921" y="904875"/>
                      <a:pt x="44450" y="889000"/>
                    </a:cubicBezTo>
                    <a:cubicBezTo>
                      <a:pt x="44979" y="873125"/>
                      <a:pt x="44450" y="859896"/>
                      <a:pt x="47625" y="844550"/>
                    </a:cubicBezTo>
                    <a:cubicBezTo>
                      <a:pt x="50800" y="829204"/>
                      <a:pt x="60325" y="817562"/>
                      <a:pt x="63500" y="796925"/>
                    </a:cubicBezTo>
                    <a:cubicBezTo>
                      <a:pt x="66675" y="776287"/>
                      <a:pt x="66146" y="745596"/>
                      <a:pt x="66675" y="720725"/>
                    </a:cubicBezTo>
                    <a:cubicBezTo>
                      <a:pt x="67204" y="695854"/>
                      <a:pt x="66675" y="647700"/>
                      <a:pt x="66675" y="647700"/>
                    </a:cubicBezTo>
                    <a:lnTo>
                      <a:pt x="66675" y="584200"/>
                    </a:lnTo>
                    <a:cubicBezTo>
                      <a:pt x="66675" y="562504"/>
                      <a:pt x="66146" y="540808"/>
                      <a:pt x="66675" y="517525"/>
                    </a:cubicBezTo>
                    <a:cubicBezTo>
                      <a:pt x="67204" y="494242"/>
                      <a:pt x="69321" y="468842"/>
                      <a:pt x="69850" y="444500"/>
                    </a:cubicBezTo>
                    <a:cubicBezTo>
                      <a:pt x="70379" y="420158"/>
                      <a:pt x="68792" y="395817"/>
                      <a:pt x="69850" y="371475"/>
                    </a:cubicBezTo>
                    <a:cubicBezTo>
                      <a:pt x="70908" y="347133"/>
                      <a:pt x="75142" y="321733"/>
                      <a:pt x="76200" y="298450"/>
                    </a:cubicBezTo>
                    <a:cubicBezTo>
                      <a:pt x="77258" y="275167"/>
                      <a:pt x="76200" y="231775"/>
                      <a:pt x="76200" y="231775"/>
                    </a:cubicBezTo>
                    <a:cubicBezTo>
                      <a:pt x="76200" y="207963"/>
                      <a:pt x="75142" y="182033"/>
                      <a:pt x="76200" y="155575"/>
                    </a:cubicBezTo>
                    <a:cubicBezTo>
                      <a:pt x="77258" y="129117"/>
                      <a:pt x="81492" y="98954"/>
                      <a:pt x="82550" y="73025"/>
                    </a:cubicBezTo>
                    <a:cubicBezTo>
                      <a:pt x="83608" y="47096"/>
                      <a:pt x="83079" y="23548"/>
                      <a:pt x="825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ECC2B49F-E2FC-D943-80A4-8CAC25B4F13F}"/>
                  </a:ext>
                </a:extLst>
              </p:cNvPr>
              <p:cNvSpPr/>
              <p:nvPr/>
            </p:nvSpPr>
            <p:spPr>
              <a:xfrm>
                <a:off x="5857421" y="4102424"/>
                <a:ext cx="120650" cy="1660525"/>
              </a:xfrm>
              <a:custGeom>
                <a:avLst/>
                <a:gdLst>
                  <a:gd name="connsiteX0" fmla="*/ 0 w 120650"/>
                  <a:gd name="connsiteY0" fmla="*/ 1660525 h 1660525"/>
                  <a:gd name="connsiteX1" fmla="*/ 19050 w 120650"/>
                  <a:gd name="connsiteY1" fmla="*/ 1565275 h 1660525"/>
                  <a:gd name="connsiteX2" fmla="*/ 22225 w 120650"/>
                  <a:gd name="connsiteY2" fmla="*/ 1533525 h 1660525"/>
                  <a:gd name="connsiteX3" fmla="*/ 28575 w 120650"/>
                  <a:gd name="connsiteY3" fmla="*/ 1485900 h 1660525"/>
                  <a:gd name="connsiteX4" fmla="*/ 34925 w 120650"/>
                  <a:gd name="connsiteY4" fmla="*/ 1422400 h 1660525"/>
                  <a:gd name="connsiteX5" fmla="*/ 44450 w 120650"/>
                  <a:gd name="connsiteY5" fmla="*/ 1355725 h 1660525"/>
                  <a:gd name="connsiteX6" fmla="*/ 44450 w 120650"/>
                  <a:gd name="connsiteY6" fmla="*/ 1304925 h 1660525"/>
                  <a:gd name="connsiteX7" fmla="*/ 50800 w 120650"/>
                  <a:gd name="connsiteY7" fmla="*/ 1250950 h 1660525"/>
                  <a:gd name="connsiteX8" fmla="*/ 47625 w 120650"/>
                  <a:gd name="connsiteY8" fmla="*/ 1203325 h 1660525"/>
                  <a:gd name="connsiteX9" fmla="*/ 47625 w 120650"/>
                  <a:gd name="connsiteY9" fmla="*/ 1130300 h 1660525"/>
                  <a:gd name="connsiteX10" fmla="*/ 53975 w 120650"/>
                  <a:gd name="connsiteY10" fmla="*/ 1073150 h 1660525"/>
                  <a:gd name="connsiteX11" fmla="*/ 60325 w 120650"/>
                  <a:gd name="connsiteY11" fmla="*/ 1019175 h 1660525"/>
                  <a:gd name="connsiteX12" fmla="*/ 63500 w 120650"/>
                  <a:gd name="connsiteY12" fmla="*/ 965200 h 1660525"/>
                  <a:gd name="connsiteX13" fmla="*/ 66675 w 120650"/>
                  <a:gd name="connsiteY13" fmla="*/ 889000 h 1660525"/>
                  <a:gd name="connsiteX14" fmla="*/ 76200 w 120650"/>
                  <a:gd name="connsiteY14" fmla="*/ 847725 h 1660525"/>
                  <a:gd name="connsiteX15" fmla="*/ 76200 w 120650"/>
                  <a:gd name="connsiteY15" fmla="*/ 793750 h 1660525"/>
                  <a:gd name="connsiteX16" fmla="*/ 76200 w 120650"/>
                  <a:gd name="connsiteY16" fmla="*/ 717550 h 1660525"/>
                  <a:gd name="connsiteX17" fmla="*/ 76200 w 120650"/>
                  <a:gd name="connsiteY17" fmla="*/ 657225 h 1660525"/>
                  <a:gd name="connsiteX18" fmla="*/ 76200 w 120650"/>
                  <a:gd name="connsiteY18" fmla="*/ 606425 h 1660525"/>
                  <a:gd name="connsiteX19" fmla="*/ 76200 w 120650"/>
                  <a:gd name="connsiteY19" fmla="*/ 533400 h 1660525"/>
                  <a:gd name="connsiteX20" fmla="*/ 88900 w 120650"/>
                  <a:gd name="connsiteY20" fmla="*/ 479425 h 1660525"/>
                  <a:gd name="connsiteX21" fmla="*/ 88900 w 120650"/>
                  <a:gd name="connsiteY21" fmla="*/ 419100 h 1660525"/>
                  <a:gd name="connsiteX22" fmla="*/ 92075 w 120650"/>
                  <a:gd name="connsiteY22" fmla="*/ 342900 h 1660525"/>
                  <a:gd name="connsiteX23" fmla="*/ 92075 w 120650"/>
                  <a:gd name="connsiteY23" fmla="*/ 282575 h 1660525"/>
                  <a:gd name="connsiteX24" fmla="*/ 92075 w 120650"/>
                  <a:gd name="connsiteY24" fmla="*/ 209550 h 1660525"/>
                  <a:gd name="connsiteX25" fmla="*/ 98425 w 120650"/>
                  <a:gd name="connsiteY25" fmla="*/ 146050 h 1660525"/>
                  <a:gd name="connsiteX26" fmla="*/ 107950 w 120650"/>
                  <a:gd name="connsiteY26" fmla="*/ 98425 h 1660525"/>
                  <a:gd name="connsiteX27" fmla="*/ 107950 w 120650"/>
                  <a:gd name="connsiteY27" fmla="*/ 53975 h 1660525"/>
                  <a:gd name="connsiteX28" fmla="*/ 120650 w 120650"/>
                  <a:gd name="connsiteY28" fmla="*/ 0 h 166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0650" h="1660525">
                    <a:moveTo>
                      <a:pt x="0" y="1660525"/>
                    </a:moveTo>
                    <a:cubicBezTo>
                      <a:pt x="7673" y="1623483"/>
                      <a:pt x="15346" y="1586442"/>
                      <a:pt x="19050" y="1565275"/>
                    </a:cubicBezTo>
                    <a:cubicBezTo>
                      <a:pt x="22754" y="1544108"/>
                      <a:pt x="20638" y="1546754"/>
                      <a:pt x="22225" y="1533525"/>
                    </a:cubicBezTo>
                    <a:cubicBezTo>
                      <a:pt x="23812" y="1520296"/>
                      <a:pt x="26458" y="1504421"/>
                      <a:pt x="28575" y="1485900"/>
                    </a:cubicBezTo>
                    <a:cubicBezTo>
                      <a:pt x="30692" y="1467379"/>
                      <a:pt x="32279" y="1444096"/>
                      <a:pt x="34925" y="1422400"/>
                    </a:cubicBezTo>
                    <a:cubicBezTo>
                      <a:pt x="37571" y="1400704"/>
                      <a:pt x="42863" y="1375304"/>
                      <a:pt x="44450" y="1355725"/>
                    </a:cubicBezTo>
                    <a:cubicBezTo>
                      <a:pt x="46037" y="1336146"/>
                      <a:pt x="43392" y="1322387"/>
                      <a:pt x="44450" y="1304925"/>
                    </a:cubicBezTo>
                    <a:cubicBezTo>
                      <a:pt x="45508" y="1287463"/>
                      <a:pt x="50271" y="1267883"/>
                      <a:pt x="50800" y="1250950"/>
                    </a:cubicBezTo>
                    <a:cubicBezTo>
                      <a:pt x="51329" y="1234017"/>
                      <a:pt x="48154" y="1223433"/>
                      <a:pt x="47625" y="1203325"/>
                    </a:cubicBezTo>
                    <a:cubicBezTo>
                      <a:pt x="47096" y="1183217"/>
                      <a:pt x="46567" y="1151996"/>
                      <a:pt x="47625" y="1130300"/>
                    </a:cubicBezTo>
                    <a:cubicBezTo>
                      <a:pt x="48683" y="1108604"/>
                      <a:pt x="51858" y="1091671"/>
                      <a:pt x="53975" y="1073150"/>
                    </a:cubicBezTo>
                    <a:cubicBezTo>
                      <a:pt x="56092" y="1054629"/>
                      <a:pt x="58738" y="1037167"/>
                      <a:pt x="60325" y="1019175"/>
                    </a:cubicBezTo>
                    <a:cubicBezTo>
                      <a:pt x="61913" y="1001183"/>
                      <a:pt x="62442" y="986896"/>
                      <a:pt x="63500" y="965200"/>
                    </a:cubicBezTo>
                    <a:cubicBezTo>
                      <a:pt x="64558" y="943504"/>
                      <a:pt x="64558" y="908579"/>
                      <a:pt x="66675" y="889000"/>
                    </a:cubicBezTo>
                    <a:cubicBezTo>
                      <a:pt x="68792" y="869421"/>
                      <a:pt x="74613" y="863600"/>
                      <a:pt x="76200" y="847725"/>
                    </a:cubicBezTo>
                    <a:cubicBezTo>
                      <a:pt x="77788" y="831850"/>
                      <a:pt x="76200" y="793750"/>
                      <a:pt x="76200" y="793750"/>
                    </a:cubicBezTo>
                    <a:lnTo>
                      <a:pt x="76200" y="717550"/>
                    </a:lnTo>
                    <a:lnTo>
                      <a:pt x="76200" y="657225"/>
                    </a:lnTo>
                    <a:lnTo>
                      <a:pt x="76200" y="606425"/>
                    </a:lnTo>
                    <a:cubicBezTo>
                      <a:pt x="76200" y="585788"/>
                      <a:pt x="74083" y="554567"/>
                      <a:pt x="76200" y="533400"/>
                    </a:cubicBezTo>
                    <a:cubicBezTo>
                      <a:pt x="78317" y="512233"/>
                      <a:pt x="86783" y="498475"/>
                      <a:pt x="88900" y="479425"/>
                    </a:cubicBezTo>
                    <a:cubicBezTo>
                      <a:pt x="91017" y="460375"/>
                      <a:pt x="88371" y="441854"/>
                      <a:pt x="88900" y="419100"/>
                    </a:cubicBezTo>
                    <a:cubicBezTo>
                      <a:pt x="89429" y="396346"/>
                      <a:pt x="91546" y="365654"/>
                      <a:pt x="92075" y="342900"/>
                    </a:cubicBezTo>
                    <a:cubicBezTo>
                      <a:pt x="92604" y="320146"/>
                      <a:pt x="92075" y="282575"/>
                      <a:pt x="92075" y="282575"/>
                    </a:cubicBezTo>
                    <a:cubicBezTo>
                      <a:pt x="92075" y="260350"/>
                      <a:pt x="91017" y="232304"/>
                      <a:pt x="92075" y="209550"/>
                    </a:cubicBezTo>
                    <a:cubicBezTo>
                      <a:pt x="93133" y="186796"/>
                      <a:pt x="95779" y="164571"/>
                      <a:pt x="98425" y="146050"/>
                    </a:cubicBezTo>
                    <a:cubicBezTo>
                      <a:pt x="101071" y="127529"/>
                      <a:pt x="106363" y="113771"/>
                      <a:pt x="107950" y="98425"/>
                    </a:cubicBezTo>
                    <a:cubicBezTo>
                      <a:pt x="109538" y="83079"/>
                      <a:pt x="105833" y="70379"/>
                      <a:pt x="107950" y="53975"/>
                    </a:cubicBezTo>
                    <a:cubicBezTo>
                      <a:pt x="110067" y="37571"/>
                      <a:pt x="115358" y="18785"/>
                      <a:pt x="1206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B3B7BEB4-851A-854C-8974-B80259BED1EB}"/>
                  </a:ext>
                </a:extLst>
              </p:cNvPr>
              <p:cNvSpPr/>
              <p:nvPr/>
            </p:nvSpPr>
            <p:spPr>
              <a:xfrm>
                <a:off x="5917746" y="4118299"/>
                <a:ext cx="101600" cy="1666875"/>
              </a:xfrm>
              <a:custGeom>
                <a:avLst/>
                <a:gdLst>
                  <a:gd name="connsiteX0" fmla="*/ 0 w 101600"/>
                  <a:gd name="connsiteY0" fmla="*/ 1666875 h 1666875"/>
                  <a:gd name="connsiteX1" fmla="*/ 3175 w 101600"/>
                  <a:gd name="connsiteY1" fmla="*/ 1571625 h 1666875"/>
                  <a:gd name="connsiteX2" fmla="*/ 3175 w 101600"/>
                  <a:gd name="connsiteY2" fmla="*/ 1524000 h 1666875"/>
                  <a:gd name="connsiteX3" fmla="*/ 25400 w 101600"/>
                  <a:gd name="connsiteY3" fmla="*/ 1466850 h 1666875"/>
                  <a:gd name="connsiteX4" fmla="*/ 31750 w 101600"/>
                  <a:gd name="connsiteY4" fmla="*/ 1419225 h 1666875"/>
                  <a:gd name="connsiteX5" fmla="*/ 38100 w 101600"/>
                  <a:gd name="connsiteY5" fmla="*/ 1365250 h 1666875"/>
                  <a:gd name="connsiteX6" fmla="*/ 41275 w 101600"/>
                  <a:gd name="connsiteY6" fmla="*/ 1298575 h 1666875"/>
                  <a:gd name="connsiteX7" fmla="*/ 53975 w 101600"/>
                  <a:gd name="connsiteY7" fmla="*/ 1247775 h 1666875"/>
                  <a:gd name="connsiteX8" fmla="*/ 57150 w 101600"/>
                  <a:gd name="connsiteY8" fmla="*/ 1200150 h 1666875"/>
                  <a:gd name="connsiteX9" fmla="*/ 57150 w 101600"/>
                  <a:gd name="connsiteY9" fmla="*/ 1155700 h 1666875"/>
                  <a:gd name="connsiteX10" fmla="*/ 66675 w 101600"/>
                  <a:gd name="connsiteY10" fmla="*/ 1095375 h 1666875"/>
                  <a:gd name="connsiteX11" fmla="*/ 66675 w 101600"/>
                  <a:gd name="connsiteY11" fmla="*/ 1038225 h 1666875"/>
                  <a:gd name="connsiteX12" fmla="*/ 69850 w 101600"/>
                  <a:gd name="connsiteY12" fmla="*/ 971550 h 1666875"/>
                  <a:gd name="connsiteX13" fmla="*/ 69850 w 101600"/>
                  <a:gd name="connsiteY13" fmla="*/ 914400 h 1666875"/>
                  <a:gd name="connsiteX14" fmla="*/ 73025 w 101600"/>
                  <a:gd name="connsiteY14" fmla="*/ 860425 h 1666875"/>
                  <a:gd name="connsiteX15" fmla="*/ 79375 w 101600"/>
                  <a:gd name="connsiteY15" fmla="*/ 815975 h 1666875"/>
                  <a:gd name="connsiteX16" fmla="*/ 79375 w 101600"/>
                  <a:gd name="connsiteY16" fmla="*/ 768350 h 1666875"/>
                  <a:gd name="connsiteX17" fmla="*/ 79375 w 101600"/>
                  <a:gd name="connsiteY17" fmla="*/ 717550 h 1666875"/>
                  <a:gd name="connsiteX18" fmla="*/ 82550 w 101600"/>
                  <a:gd name="connsiteY18" fmla="*/ 650875 h 1666875"/>
                  <a:gd name="connsiteX19" fmla="*/ 82550 w 101600"/>
                  <a:gd name="connsiteY19" fmla="*/ 612775 h 1666875"/>
                  <a:gd name="connsiteX20" fmla="*/ 79375 w 101600"/>
                  <a:gd name="connsiteY20" fmla="*/ 577850 h 1666875"/>
                  <a:gd name="connsiteX21" fmla="*/ 82550 w 101600"/>
                  <a:gd name="connsiteY21" fmla="*/ 527050 h 1666875"/>
                  <a:gd name="connsiteX22" fmla="*/ 85725 w 101600"/>
                  <a:gd name="connsiteY22" fmla="*/ 466725 h 1666875"/>
                  <a:gd name="connsiteX23" fmla="*/ 82550 w 101600"/>
                  <a:gd name="connsiteY23" fmla="*/ 419100 h 1666875"/>
                  <a:gd name="connsiteX24" fmla="*/ 69850 w 101600"/>
                  <a:gd name="connsiteY24" fmla="*/ 390525 h 1666875"/>
                  <a:gd name="connsiteX25" fmla="*/ 76200 w 101600"/>
                  <a:gd name="connsiteY25" fmla="*/ 336550 h 1666875"/>
                  <a:gd name="connsiteX26" fmla="*/ 79375 w 101600"/>
                  <a:gd name="connsiteY26" fmla="*/ 292100 h 1666875"/>
                  <a:gd name="connsiteX27" fmla="*/ 92075 w 101600"/>
                  <a:gd name="connsiteY27" fmla="*/ 250825 h 1666875"/>
                  <a:gd name="connsiteX28" fmla="*/ 92075 w 101600"/>
                  <a:gd name="connsiteY28" fmla="*/ 212725 h 1666875"/>
                  <a:gd name="connsiteX29" fmla="*/ 92075 w 101600"/>
                  <a:gd name="connsiteY29" fmla="*/ 165100 h 1666875"/>
                  <a:gd name="connsiteX30" fmla="*/ 92075 w 101600"/>
                  <a:gd name="connsiteY30" fmla="*/ 120650 h 1666875"/>
                  <a:gd name="connsiteX31" fmla="*/ 95250 w 101600"/>
                  <a:gd name="connsiteY31" fmla="*/ 85725 h 1666875"/>
                  <a:gd name="connsiteX32" fmla="*/ 95250 w 101600"/>
                  <a:gd name="connsiteY32" fmla="*/ 63500 h 1666875"/>
                  <a:gd name="connsiteX33" fmla="*/ 101600 w 101600"/>
                  <a:gd name="connsiteY33" fmla="*/ 0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600" h="1666875">
                    <a:moveTo>
                      <a:pt x="0" y="1666875"/>
                    </a:moveTo>
                    <a:cubicBezTo>
                      <a:pt x="1323" y="1631156"/>
                      <a:pt x="2646" y="1595437"/>
                      <a:pt x="3175" y="1571625"/>
                    </a:cubicBezTo>
                    <a:cubicBezTo>
                      <a:pt x="3704" y="1547813"/>
                      <a:pt x="-529" y="1541462"/>
                      <a:pt x="3175" y="1524000"/>
                    </a:cubicBezTo>
                    <a:cubicBezTo>
                      <a:pt x="6879" y="1506538"/>
                      <a:pt x="20637" y="1484313"/>
                      <a:pt x="25400" y="1466850"/>
                    </a:cubicBezTo>
                    <a:cubicBezTo>
                      <a:pt x="30163" y="1449387"/>
                      <a:pt x="29633" y="1436158"/>
                      <a:pt x="31750" y="1419225"/>
                    </a:cubicBezTo>
                    <a:cubicBezTo>
                      <a:pt x="33867" y="1402292"/>
                      <a:pt x="36513" y="1385358"/>
                      <a:pt x="38100" y="1365250"/>
                    </a:cubicBezTo>
                    <a:cubicBezTo>
                      <a:pt x="39688" y="1345142"/>
                      <a:pt x="38629" y="1318154"/>
                      <a:pt x="41275" y="1298575"/>
                    </a:cubicBezTo>
                    <a:cubicBezTo>
                      <a:pt x="43921" y="1278996"/>
                      <a:pt x="51329" y="1264179"/>
                      <a:pt x="53975" y="1247775"/>
                    </a:cubicBezTo>
                    <a:cubicBezTo>
                      <a:pt x="56621" y="1231371"/>
                      <a:pt x="56621" y="1215496"/>
                      <a:pt x="57150" y="1200150"/>
                    </a:cubicBezTo>
                    <a:cubicBezTo>
                      <a:pt x="57679" y="1184804"/>
                      <a:pt x="55563" y="1173162"/>
                      <a:pt x="57150" y="1155700"/>
                    </a:cubicBezTo>
                    <a:cubicBezTo>
                      <a:pt x="58737" y="1138238"/>
                      <a:pt x="65088" y="1114954"/>
                      <a:pt x="66675" y="1095375"/>
                    </a:cubicBezTo>
                    <a:cubicBezTo>
                      <a:pt x="68262" y="1075796"/>
                      <a:pt x="66146" y="1058862"/>
                      <a:pt x="66675" y="1038225"/>
                    </a:cubicBezTo>
                    <a:cubicBezTo>
                      <a:pt x="67204" y="1017588"/>
                      <a:pt x="69321" y="992187"/>
                      <a:pt x="69850" y="971550"/>
                    </a:cubicBezTo>
                    <a:cubicBezTo>
                      <a:pt x="70379" y="950913"/>
                      <a:pt x="69321" y="932921"/>
                      <a:pt x="69850" y="914400"/>
                    </a:cubicBezTo>
                    <a:cubicBezTo>
                      <a:pt x="70379" y="895879"/>
                      <a:pt x="71438" y="876829"/>
                      <a:pt x="73025" y="860425"/>
                    </a:cubicBezTo>
                    <a:cubicBezTo>
                      <a:pt x="74612" y="844021"/>
                      <a:pt x="78317" y="831321"/>
                      <a:pt x="79375" y="815975"/>
                    </a:cubicBezTo>
                    <a:cubicBezTo>
                      <a:pt x="80433" y="800629"/>
                      <a:pt x="79375" y="768350"/>
                      <a:pt x="79375" y="768350"/>
                    </a:cubicBezTo>
                    <a:cubicBezTo>
                      <a:pt x="79375" y="751946"/>
                      <a:pt x="78846" y="737129"/>
                      <a:pt x="79375" y="717550"/>
                    </a:cubicBezTo>
                    <a:cubicBezTo>
                      <a:pt x="79904" y="697971"/>
                      <a:pt x="82021" y="668337"/>
                      <a:pt x="82550" y="650875"/>
                    </a:cubicBezTo>
                    <a:cubicBezTo>
                      <a:pt x="83079" y="633413"/>
                      <a:pt x="83079" y="624946"/>
                      <a:pt x="82550" y="612775"/>
                    </a:cubicBezTo>
                    <a:cubicBezTo>
                      <a:pt x="82021" y="600604"/>
                      <a:pt x="79375" y="592137"/>
                      <a:pt x="79375" y="577850"/>
                    </a:cubicBezTo>
                    <a:cubicBezTo>
                      <a:pt x="79375" y="563563"/>
                      <a:pt x="81492" y="545571"/>
                      <a:pt x="82550" y="527050"/>
                    </a:cubicBezTo>
                    <a:cubicBezTo>
                      <a:pt x="83608" y="508529"/>
                      <a:pt x="85725" y="484717"/>
                      <a:pt x="85725" y="466725"/>
                    </a:cubicBezTo>
                    <a:cubicBezTo>
                      <a:pt x="85725" y="448733"/>
                      <a:pt x="85196" y="431800"/>
                      <a:pt x="82550" y="419100"/>
                    </a:cubicBezTo>
                    <a:cubicBezTo>
                      <a:pt x="79904" y="406400"/>
                      <a:pt x="70908" y="404283"/>
                      <a:pt x="69850" y="390525"/>
                    </a:cubicBezTo>
                    <a:cubicBezTo>
                      <a:pt x="68792" y="376767"/>
                      <a:pt x="74613" y="352954"/>
                      <a:pt x="76200" y="336550"/>
                    </a:cubicBezTo>
                    <a:cubicBezTo>
                      <a:pt x="77787" y="320146"/>
                      <a:pt x="76729" y="306387"/>
                      <a:pt x="79375" y="292100"/>
                    </a:cubicBezTo>
                    <a:cubicBezTo>
                      <a:pt x="82021" y="277813"/>
                      <a:pt x="89958" y="264054"/>
                      <a:pt x="92075" y="250825"/>
                    </a:cubicBezTo>
                    <a:cubicBezTo>
                      <a:pt x="94192" y="237596"/>
                      <a:pt x="92075" y="212725"/>
                      <a:pt x="92075" y="212725"/>
                    </a:cubicBezTo>
                    <a:lnTo>
                      <a:pt x="92075" y="165100"/>
                    </a:lnTo>
                    <a:cubicBezTo>
                      <a:pt x="92075" y="149754"/>
                      <a:pt x="91546" y="133879"/>
                      <a:pt x="92075" y="120650"/>
                    </a:cubicBezTo>
                    <a:cubicBezTo>
                      <a:pt x="92604" y="107421"/>
                      <a:pt x="94721" y="95250"/>
                      <a:pt x="95250" y="85725"/>
                    </a:cubicBezTo>
                    <a:cubicBezTo>
                      <a:pt x="95779" y="76200"/>
                      <a:pt x="94192" y="77787"/>
                      <a:pt x="95250" y="63500"/>
                    </a:cubicBezTo>
                    <a:cubicBezTo>
                      <a:pt x="96308" y="49213"/>
                      <a:pt x="98954" y="24606"/>
                      <a:pt x="1016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6F9494FE-0134-6E47-96F6-CECEFF4EAC2B}"/>
                  </a:ext>
                </a:extLst>
              </p:cNvPr>
              <p:cNvSpPr/>
              <p:nvPr/>
            </p:nvSpPr>
            <p:spPr>
              <a:xfrm>
                <a:off x="5961280" y="4127824"/>
                <a:ext cx="108866" cy="1654175"/>
              </a:xfrm>
              <a:custGeom>
                <a:avLst/>
                <a:gdLst>
                  <a:gd name="connsiteX0" fmla="*/ 916 w 108866"/>
                  <a:gd name="connsiteY0" fmla="*/ 1654175 h 1654175"/>
                  <a:gd name="connsiteX1" fmla="*/ 916 w 108866"/>
                  <a:gd name="connsiteY1" fmla="*/ 1600200 h 1654175"/>
                  <a:gd name="connsiteX2" fmla="*/ 10441 w 108866"/>
                  <a:gd name="connsiteY2" fmla="*/ 1520825 h 1654175"/>
                  <a:gd name="connsiteX3" fmla="*/ 29491 w 108866"/>
                  <a:gd name="connsiteY3" fmla="*/ 1476375 h 1654175"/>
                  <a:gd name="connsiteX4" fmla="*/ 42191 w 108866"/>
                  <a:gd name="connsiteY4" fmla="*/ 1425575 h 1654175"/>
                  <a:gd name="connsiteX5" fmla="*/ 42191 w 108866"/>
                  <a:gd name="connsiteY5" fmla="*/ 1371600 h 1654175"/>
                  <a:gd name="connsiteX6" fmla="*/ 48541 w 108866"/>
                  <a:gd name="connsiteY6" fmla="*/ 1311275 h 1654175"/>
                  <a:gd name="connsiteX7" fmla="*/ 54891 w 108866"/>
                  <a:gd name="connsiteY7" fmla="*/ 1263650 h 1654175"/>
                  <a:gd name="connsiteX8" fmla="*/ 64416 w 108866"/>
                  <a:gd name="connsiteY8" fmla="*/ 1225550 h 1654175"/>
                  <a:gd name="connsiteX9" fmla="*/ 64416 w 108866"/>
                  <a:gd name="connsiteY9" fmla="*/ 1174750 h 1654175"/>
                  <a:gd name="connsiteX10" fmla="*/ 64416 w 108866"/>
                  <a:gd name="connsiteY10" fmla="*/ 1123950 h 1654175"/>
                  <a:gd name="connsiteX11" fmla="*/ 77116 w 108866"/>
                  <a:gd name="connsiteY11" fmla="*/ 1066800 h 1654175"/>
                  <a:gd name="connsiteX12" fmla="*/ 92991 w 108866"/>
                  <a:gd name="connsiteY12" fmla="*/ 1028700 h 1654175"/>
                  <a:gd name="connsiteX13" fmla="*/ 92991 w 108866"/>
                  <a:gd name="connsiteY13" fmla="*/ 984250 h 1654175"/>
                  <a:gd name="connsiteX14" fmla="*/ 89816 w 108866"/>
                  <a:gd name="connsiteY14" fmla="*/ 949325 h 1654175"/>
                  <a:gd name="connsiteX15" fmla="*/ 89816 w 108866"/>
                  <a:gd name="connsiteY15" fmla="*/ 898525 h 1654175"/>
                  <a:gd name="connsiteX16" fmla="*/ 102516 w 108866"/>
                  <a:gd name="connsiteY16" fmla="*/ 873125 h 1654175"/>
                  <a:gd name="connsiteX17" fmla="*/ 102516 w 108866"/>
                  <a:gd name="connsiteY17" fmla="*/ 825500 h 1654175"/>
                  <a:gd name="connsiteX18" fmla="*/ 89816 w 108866"/>
                  <a:gd name="connsiteY18" fmla="*/ 765175 h 1654175"/>
                  <a:gd name="connsiteX19" fmla="*/ 89816 w 108866"/>
                  <a:gd name="connsiteY19" fmla="*/ 714375 h 1654175"/>
                  <a:gd name="connsiteX20" fmla="*/ 89816 w 108866"/>
                  <a:gd name="connsiteY20" fmla="*/ 654050 h 1654175"/>
                  <a:gd name="connsiteX21" fmla="*/ 89816 w 108866"/>
                  <a:gd name="connsiteY21" fmla="*/ 593725 h 1654175"/>
                  <a:gd name="connsiteX22" fmla="*/ 96166 w 108866"/>
                  <a:gd name="connsiteY22" fmla="*/ 536575 h 1654175"/>
                  <a:gd name="connsiteX23" fmla="*/ 96166 w 108866"/>
                  <a:gd name="connsiteY23" fmla="*/ 473075 h 1654175"/>
                  <a:gd name="connsiteX24" fmla="*/ 99341 w 108866"/>
                  <a:gd name="connsiteY24" fmla="*/ 412750 h 1654175"/>
                  <a:gd name="connsiteX25" fmla="*/ 102516 w 108866"/>
                  <a:gd name="connsiteY25" fmla="*/ 327025 h 1654175"/>
                  <a:gd name="connsiteX26" fmla="*/ 102516 w 108866"/>
                  <a:gd name="connsiteY26" fmla="*/ 250825 h 1654175"/>
                  <a:gd name="connsiteX27" fmla="*/ 102516 w 108866"/>
                  <a:gd name="connsiteY27" fmla="*/ 139700 h 1654175"/>
                  <a:gd name="connsiteX28" fmla="*/ 105691 w 108866"/>
                  <a:gd name="connsiteY28" fmla="*/ 53975 h 1654175"/>
                  <a:gd name="connsiteX29" fmla="*/ 108866 w 108866"/>
                  <a:gd name="connsiteY29" fmla="*/ 0 h 165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866" h="1654175">
                    <a:moveTo>
                      <a:pt x="916" y="1654175"/>
                    </a:moveTo>
                    <a:cubicBezTo>
                      <a:pt x="122" y="1638300"/>
                      <a:pt x="-671" y="1622425"/>
                      <a:pt x="916" y="1600200"/>
                    </a:cubicBezTo>
                    <a:cubicBezTo>
                      <a:pt x="2503" y="1577975"/>
                      <a:pt x="5679" y="1541462"/>
                      <a:pt x="10441" y="1520825"/>
                    </a:cubicBezTo>
                    <a:cubicBezTo>
                      <a:pt x="15203" y="1500188"/>
                      <a:pt x="24199" y="1492250"/>
                      <a:pt x="29491" y="1476375"/>
                    </a:cubicBezTo>
                    <a:cubicBezTo>
                      <a:pt x="34783" y="1460500"/>
                      <a:pt x="40074" y="1443037"/>
                      <a:pt x="42191" y="1425575"/>
                    </a:cubicBezTo>
                    <a:cubicBezTo>
                      <a:pt x="44308" y="1408113"/>
                      <a:pt x="41133" y="1390650"/>
                      <a:pt x="42191" y="1371600"/>
                    </a:cubicBezTo>
                    <a:cubicBezTo>
                      <a:pt x="43249" y="1352550"/>
                      <a:pt x="46424" y="1329267"/>
                      <a:pt x="48541" y="1311275"/>
                    </a:cubicBezTo>
                    <a:cubicBezTo>
                      <a:pt x="50658" y="1293283"/>
                      <a:pt x="52245" y="1277937"/>
                      <a:pt x="54891" y="1263650"/>
                    </a:cubicBezTo>
                    <a:cubicBezTo>
                      <a:pt x="57537" y="1249363"/>
                      <a:pt x="62829" y="1240367"/>
                      <a:pt x="64416" y="1225550"/>
                    </a:cubicBezTo>
                    <a:cubicBezTo>
                      <a:pt x="66003" y="1210733"/>
                      <a:pt x="64416" y="1174750"/>
                      <a:pt x="64416" y="1174750"/>
                    </a:cubicBezTo>
                    <a:cubicBezTo>
                      <a:pt x="64416" y="1157817"/>
                      <a:pt x="62299" y="1141942"/>
                      <a:pt x="64416" y="1123950"/>
                    </a:cubicBezTo>
                    <a:cubicBezTo>
                      <a:pt x="66533" y="1105958"/>
                      <a:pt x="72354" y="1082675"/>
                      <a:pt x="77116" y="1066800"/>
                    </a:cubicBezTo>
                    <a:cubicBezTo>
                      <a:pt x="81878" y="1050925"/>
                      <a:pt x="90345" y="1042458"/>
                      <a:pt x="92991" y="1028700"/>
                    </a:cubicBezTo>
                    <a:cubicBezTo>
                      <a:pt x="95637" y="1014942"/>
                      <a:pt x="93520" y="997479"/>
                      <a:pt x="92991" y="984250"/>
                    </a:cubicBezTo>
                    <a:cubicBezTo>
                      <a:pt x="92462" y="971021"/>
                      <a:pt x="90345" y="963612"/>
                      <a:pt x="89816" y="949325"/>
                    </a:cubicBezTo>
                    <a:cubicBezTo>
                      <a:pt x="89287" y="935037"/>
                      <a:pt x="87699" y="911225"/>
                      <a:pt x="89816" y="898525"/>
                    </a:cubicBezTo>
                    <a:cubicBezTo>
                      <a:pt x="91933" y="885825"/>
                      <a:pt x="100399" y="885296"/>
                      <a:pt x="102516" y="873125"/>
                    </a:cubicBezTo>
                    <a:cubicBezTo>
                      <a:pt x="104633" y="860954"/>
                      <a:pt x="104633" y="843492"/>
                      <a:pt x="102516" y="825500"/>
                    </a:cubicBezTo>
                    <a:cubicBezTo>
                      <a:pt x="100399" y="807508"/>
                      <a:pt x="91933" y="783696"/>
                      <a:pt x="89816" y="765175"/>
                    </a:cubicBezTo>
                    <a:cubicBezTo>
                      <a:pt x="87699" y="746654"/>
                      <a:pt x="89816" y="714375"/>
                      <a:pt x="89816" y="714375"/>
                    </a:cubicBezTo>
                    <a:lnTo>
                      <a:pt x="89816" y="654050"/>
                    </a:lnTo>
                    <a:cubicBezTo>
                      <a:pt x="89816" y="633942"/>
                      <a:pt x="88758" y="613304"/>
                      <a:pt x="89816" y="593725"/>
                    </a:cubicBezTo>
                    <a:cubicBezTo>
                      <a:pt x="90874" y="574146"/>
                      <a:pt x="95108" y="556683"/>
                      <a:pt x="96166" y="536575"/>
                    </a:cubicBezTo>
                    <a:cubicBezTo>
                      <a:pt x="97224" y="516467"/>
                      <a:pt x="95637" y="493712"/>
                      <a:pt x="96166" y="473075"/>
                    </a:cubicBezTo>
                    <a:cubicBezTo>
                      <a:pt x="96695" y="452438"/>
                      <a:pt x="98283" y="437092"/>
                      <a:pt x="99341" y="412750"/>
                    </a:cubicBezTo>
                    <a:cubicBezTo>
                      <a:pt x="100399" y="388408"/>
                      <a:pt x="101987" y="354012"/>
                      <a:pt x="102516" y="327025"/>
                    </a:cubicBezTo>
                    <a:cubicBezTo>
                      <a:pt x="103045" y="300038"/>
                      <a:pt x="102516" y="250825"/>
                      <a:pt x="102516" y="250825"/>
                    </a:cubicBezTo>
                    <a:cubicBezTo>
                      <a:pt x="102516" y="219604"/>
                      <a:pt x="101987" y="172508"/>
                      <a:pt x="102516" y="139700"/>
                    </a:cubicBezTo>
                    <a:cubicBezTo>
                      <a:pt x="103045" y="106892"/>
                      <a:pt x="104633" y="77258"/>
                      <a:pt x="105691" y="53975"/>
                    </a:cubicBezTo>
                    <a:cubicBezTo>
                      <a:pt x="106749" y="30692"/>
                      <a:pt x="107807" y="15346"/>
                      <a:pt x="108866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C3725D4C-FD13-9C46-988B-B3AE10AEEAFB}"/>
                  </a:ext>
                </a:extLst>
              </p:cNvPr>
              <p:cNvSpPr/>
              <p:nvPr/>
            </p:nvSpPr>
            <p:spPr>
              <a:xfrm>
                <a:off x="6016171" y="4102424"/>
                <a:ext cx="108788" cy="1676400"/>
              </a:xfrm>
              <a:custGeom>
                <a:avLst/>
                <a:gdLst>
                  <a:gd name="connsiteX0" fmla="*/ 0 w 108788"/>
                  <a:gd name="connsiteY0" fmla="*/ 1676400 h 1676400"/>
                  <a:gd name="connsiteX1" fmla="*/ 9525 w 108788"/>
                  <a:gd name="connsiteY1" fmla="*/ 1577975 h 1676400"/>
                  <a:gd name="connsiteX2" fmla="*/ 9525 w 108788"/>
                  <a:gd name="connsiteY2" fmla="*/ 1533525 h 1676400"/>
                  <a:gd name="connsiteX3" fmla="*/ 22225 w 108788"/>
                  <a:gd name="connsiteY3" fmla="*/ 1476375 h 1676400"/>
                  <a:gd name="connsiteX4" fmla="*/ 22225 w 108788"/>
                  <a:gd name="connsiteY4" fmla="*/ 1428750 h 1676400"/>
                  <a:gd name="connsiteX5" fmla="*/ 38100 w 108788"/>
                  <a:gd name="connsiteY5" fmla="*/ 1381125 h 1676400"/>
                  <a:gd name="connsiteX6" fmla="*/ 47625 w 108788"/>
                  <a:gd name="connsiteY6" fmla="*/ 1317625 h 1676400"/>
                  <a:gd name="connsiteX7" fmla="*/ 47625 w 108788"/>
                  <a:gd name="connsiteY7" fmla="*/ 1257300 h 1676400"/>
                  <a:gd name="connsiteX8" fmla="*/ 60325 w 108788"/>
                  <a:gd name="connsiteY8" fmla="*/ 1193800 h 1676400"/>
                  <a:gd name="connsiteX9" fmla="*/ 69850 w 108788"/>
                  <a:gd name="connsiteY9" fmla="*/ 1111250 h 1676400"/>
                  <a:gd name="connsiteX10" fmla="*/ 69850 w 108788"/>
                  <a:gd name="connsiteY10" fmla="*/ 1047750 h 1676400"/>
                  <a:gd name="connsiteX11" fmla="*/ 76200 w 108788"/>
                  <a:gd name="connsiteY11" fmla="*/ 974725 h 1676400"/>
                  <a:gd name="connsiteX12" fmla="*/ 95250 w 108788"/>
                  <a:gd name="connsiteY12" fmla="*/ 911225 h 1676400"/>
                  <a:gd name="connsiteX13" fmla="*/ 98425 w 108788"/>
                  <a:gd name="connsiteY13" fmla="*/ 850900 h 1676400"/>
                  <a:gd name="connsiteX14" fmla="*/ 107950 w 108788"/>
                  <a:gd name="connsiteY14" fmla="*/ 809625 h 1676400"/>
                  <a:gd name="connsiteX15" fmla="*/ 107950 w 108788"/>
                  <a:gd name="connsiteY15" fmla="*/ 714375 h 1676400"/>
                  <a:gd name="connsiteX16" fmla="*/ 104775 w 108788"/>
                  <a:gd name="connsiteY16" fmla="*/ 641350 h 1676400"/>
                  <a:gd name="connsiteX17" fmla="*/ 104775 w 108788"/>
                  <a:gd name="connsiteY17" fmla="*/ 603250 h 1676400"/>
                  <a:gd name="connsiteX18" fmla="*/ 104775 w 108788"/>
                  <a:gd name="connsiteY18" fmla="*/ 546100 h 1676400"/>
                  <a:gd name="connsiteX19" fmla="*/ 104775 w 108788"/>
                  <a:gd name="connsiteY19" fmla="*/ 492125 h 1676400"/>
                  <a:gd name="connsiteX20" fmla="*/ 104775 w 108788"/>
                  <a:gd name="connsiteY20" fmla="*/ 431800 h 1676400"/>
                  <a:gd name="connsiteX21" fmla="*/ 104775 w 108788"/>
                  <a:gd name="connsiteY21" fmla="*/ 361950 h 1676400"/>
                  <a:gd name="connsiteX22" fmla="*/ 104775 w 108788"/>
                  <a:gd name="connsiteY22" fmla="*/ 314325 h 1676400"/>
                  <a:gd name="connsiteX23" fmla="*/ 104775 w 108788"/>
                  <a:gd name="connsiteY23" fmla="*/ 257175 h 1676400"/>
                  <a:gd name="connsiteX24" fmla="*/ 107950 w 108788"/>
                  <a:gd name="connsiteY24" fmla="*/ 133350 h 1676400"/>
                  <a:gd name="connsiteX25" fmla="*/ 101600 w 108788"/>
                  <a:gd name="connsiteY25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8788" h="1676400">
                    <a:moveTo>
                      <a:pt x="0" y="1676400"/>
                    </a:moveTo>
                    <a:cubicBezTo>
                      <a:pt x="3968" y="1639094"/>
                      <a:pt x="7937" y="1601788"/>
                      <a:pt x="9525" y="1577975"/>
                    </a:cubicBezTo>
                    <a:cubicBezTo>
                      <a:pt x="11113" y="1554162"/>
                      <a:pt x="7408" y="1550458"/>
                      <a:pt x="9525" y="1533525"/>
                    </a:cubicBezTo>
                    <a:cubicBezTo>
                      <a:pt x="11642" y="1516592"/>
                      <a:pt x="20108" y="1493837"/>
                      <a:pt x="22225" y="1476375"/>
                    </a:cubicBezTo>
                    <a:cubicBezTo>
                      <a:pt x="24342" y="1458913"/>
                      <a:pt x="19579" y="1444625"/>
                      <a:pt x="22225" y="1428750"/>
                    </a:cubicBezTo>
                    <a:cubicBezTo>
                      <a:pt x="24871" y="1412875"/>
                      <a:pt x="33867" y="1399646"/>
                      <a:pt x="38100" y="1381125"/>
                    </a:cubicBezTo>
                    <a:cubicBezTo>
                      <a:pt x="42333" y="1362604"/>
                      <a:pt x="46038" y="1338262"/>
                      <a:pt x="47625" y="1317625"/>
                    </a:cubicBezTo>
                    <a:cubicBezTo>
                      <a:pt x="49212" y="1296988"/>
                      <a:pt x="45508" y="1277937"/>
                      <a:pt x="47625" y="1257300"/>
                    </a:cubicBezTo>
                    <a:cubicBezTo>
                      <a:pt x="49742" y="1236663"/>
                      <a:pt x="56621" y="1218142"/>
                      <a:pt x="60325" y="1193800"/>
                    </a:cubicBezTo>
                    <a:cubicBezTo>
                      <a:pt x="64029" y="1169458"/>
                      <a:pt x="68263" y="1135592"/>
                      <a:pt x="69850" y="1111250"/>
                    </a:cubicBezTo>
                    <a:cubicBezTo>
                      <a:pt x="71438" y="1086908"/>
                      <a:pt x="68792" y="1070504"/>
                      <a:pt x="69850" y="1047750"/>
                    </a:cubicBezTo>
                    <a:cubicBezTo>
                      <a:pt x="70908" y="1024996"/>
                      <a:pt x="71967" y="997479"/>
                      <a:pt x="76200" y="974725"/>
                    </a:cubicBezTo>
                    <a:cubicBezTo>
                      <a:pt x="80433" y="951971"/>
                      <a:pt x="91546" y="931863"/>
                      <a:pt x="95250" y="911225"/>
                    </a:cubicBezTo>
                    <a:cubicBezTo>
                      <a:pt x="98954" y="890587"/>
                      <a:pt x="96308" y="867833"/>
                      <a:pt x="98425" y="850900"/>
                    </a:cubicBezTo>
                    <a:cubicBezTo>
                      <a:pt x="100542" y="833967"/>
                      <a:pt x="106363" y="832379"/>
                      <a:pt x="107950" y="809625"/>
                    </a:cubicBezTo>
                    <a:cubicBezTo>
                      <a:pt x="109537" y="786871"/>
                      <a:pt x="108479" y="742421"/>
                      <a:pt x="107950" y="714375"/>
                    </a:cubicBezTo>
                    <a:cubicBezTo>
                      <a:pt x="107421" y="686329"/>
                      <a:pt x="105304" y="659871"/>
                      <a:pt x="104775" y="641350"/>
                    </a:cubicBezTo>
                    <a:cubicBezTo>
                      <a:pt x="104246" y="622829"/>
                      <a:pt x="104775" y="603250"/>
                      <a:pt x="104775" y="603250"/>
                    </a:cubicBezTo>
                    <a:lnTo>
                      <a:pt x="104775" y="546100"/>
                    </a:lnTo>
                    <a:lnTo>
                      <a:pt x="104775" y="492125"/>
                    </a:lnTo>
                    <a:lnTo>
                      <a:pt x="104775" y="431800"/>
                    </a:lnTo>
                    <a:lnTo>
                      <a:pt x="104775" y="361950"/>
                    </a:lnTo>
                    <a:lnTo>
                      <a:pt x="104775" y="314325"/>
                    </a:lnTo>
                    <a:cubicBezTo>
                      <a:pt x="104775" y="296863"/>
                      <a:pt x="104246" y="287337"/>
                      <a:pt x="104775" y="257175"/>
                    </a:cubicBezTo>
                    <a:cubicBezTo>
                      <a:pt x="105304" y="227012"/>
                      <a:pt x="108479" y="176212"/>
                      <a:pt x="107950" y="133350"/>
                    </a:cubicBezTo>
                    <a:cubicBezTo>
                      <a:pt x="107421" y="90488"/>
                      <a:pt x="104510" y="45244"/>
                      <a:pt x="10160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182FE0CC-7C33-8345-98CF-F47E6F6562EF}"/>
                  </a:ext>
                </a:extLst>
              </p:cNvPr>
              <p:cNvSpPr/>
              <p:nvPr/>
            </p:nvSpPr>
            <p:spPr>
              <a:xfrm>
                <a:off x="6082846" y="5686749"/>
                <a:ext cx="15875" cy="88900"/>
              </a:xfrm>
              <a:custGeom>
                <a:avLst/>
                <a:gdLst>
                  <a:gd name="connsiteX0" fmla="*/ 0 w 15875"/>
                  <a:gd name="connsiteY0" fmla="*/ 88900 h 88900"/>
                  <a:gd name="connsiteX1" fmla="*/ 6350 w 15875"/>
                  <a:gd name="connsiteY1" fmla="*/ 28575 h 88900"/>
                  <a:gd name="connsiteX2" fmla="*/ 15875 w 15875"/>
                  <a:gd name="connsiteY2" fmla="*/ 0 h 8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875" h="88900">
                    <a:moveTo>
                      <a:pt x="0" y="88900"/>
                    </a:moveTo>
                    <a:cubicBezTo>
                      <a:pt x="1852" y="66146"/>
                      <a:pt x="3704" y="43392"/>
                      <a:pt x="6350" y="28575"/>
                    </a:cubicBezTo>
                    <a:cubicBezTo>
                      <a:pt x="8996" y="13758"/>
                      <a:pt x="12435" y="6879"/>
                      <a:pt x="15875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EBDD9D7E-725A-DF46-B5CF-33B79FFDAE8D}"/>
                  </a:ext>
                </a:extLst>
              </p:cNvPr>
              <p:cNvSpPr/>
              <p:nvPr/>
            </p:nvSpPr>
            <p:spPr>
              <a:xfrm>
                <a:off x="6050486" y="4096074"/>
                <a:ext cx="131961" cy="1689100"/>
              </a:xfrm>
              <a:custGeom>
                <a:avLst/>
                <a:gdLst>
                  <a:gd name="connsiteX0" fmla="*/ 610 w 131961"/>
                  <a:gd name="connsiteY0" fmla="*/ 1689100 h 1689100"/>
                  <a:gd name="connsiteX1" fmla="*/ 610 w 131961"/>
                  <a:gd name="connsiteY1" fmla="*/ 1635125 h 1689100"/>
                  <a:gd name="connsiteX2" fmla="*/ 6960 w 131961"/>
                  <a:gd name="connsiteY2" fmla="*/ 1568450 h 1689100"/>
                  <a:gd name="connsiteX3" fmla="*/ 19660 w 131961"/>
                  <a:gd name="connsiteY3" fmla="*/ 1501775 h 1689100"/>
                  <a:gd name="connsiteX4" fmla="*/ 29185 w 131961"/>
                  <a:gd name="connsiteY4" fmla="*/ 1450975 h 1689100"/>
                  <a:gd name="connsiteX5" fmla="*/ 41885 w 131961"/>
                  <a:gd name="connsiteY5" fmla="*/ 1384300 h 1689100"/>
                  <a:gd name="connsiteX6" fmla="*/ 48235 w 131961"/>
                  <a:gd name="connsiteY6" fmla="*/ 1339850 h 1689100"/>
                  <a:gd name="connsiteX7" fmla="*/ 54585 w 131961"/>
                  <a:gd name="connsiteY7" fmla="*/ 1292225 h 1689100"/>
                  <a:gd name="connsiteX8" fmla="*/ 60935 w 131961"/>
                  <a:gd name="connsiteY8" fmla="*/ 1235075 h 1689100"/>
                  <a:gd name="connsiteX9" fmla="*/ 67285 w 131961"/>
                  <a:gd name="connsiteY9" fmla="*/ 1181100 h 1689100"/>
                  <a:gd name="connsiteX10" fmla="*/ 76810 w 131961"/>
                  <a:gd name="connsiteY10" fmla="*/ 1114425 h 1689100"/>
                  <a:gd name="connsiteX11" fmla="*/ 86335 w 131961"/>
                  <a:gd name="connsiteY11" fmla="*/ 1050925 h 1689100"/>
                  <a:gd name="connsiteX12" fmla="*/ 102210 w 131961"/>
                  <a:gd name="connsiteY12" fmla="*/ 977900 h 1689100"/>
                  <a:gd name="connsiteX13" fmla="*/ 111735 w 131961"/>
                  <a:gd name="connsiteY13" fmla="*/ 914400 h 1689100"/>
                  <a:gd name="connsiteX14" fmla="*/ 111735 w 131961"/>
                  <a:gd name="connsiteY14" fmla="*/ 847725 h 1689100"/>
                  <a:gd name="connsiteX15" fmla="*/ 111735 w 131961"/>
                  <a:gd name="connsiteY15" fmla="*/ 768350 h 1689100"/>
                  <a:gd name="connsiteX16" fmla="*/ 118085 w 131961"/>
                  <a:gd name="connsiteY16" fmla="*/ 685800 h 1689100"/>
                  <a:gd name="connsiteX17" fmla="*/ 118085 w 131961"/>
                  <a:gd name="connsiteY17" fmla="*/ 615950 h 1689100"/>
                  <a:gd name="connsiteX18" fmla="*/ 127610 w 131961"/>
                  <a:gd name="connsiteY18" fmla="*/ 568325 h 1689100"/>
                  <a:gd name="connsiteX19" fmla="*/ 127610 w 131961"/>
                  <a:gd name="connsiteY19" fmla="*/ 520700 h 1689100"/>
                  <a:gd name="connsiteX20" fmla="*/ 124435 w 131961"/>
                  <a:gd name="connsiteY20" fmla="*/ 441325 h 1689100"/>
                  <a:gd name="connsiteX21" fmla="*/ 124435 w 131961"/>
                  <a:gd name="connsiteY21" fmla="*/ 352425 h 1689100"/>
                  <a:gd name="connsiteX22" fmla="*/ 130785 w 131961"/>
                  <a:gd name="connsiteY22" fmla="*/ 234950 h 1689100"/>
                  <a:gd name="connsiteX23" fmla="*/ 130785 w 131961"/>
                  <a:gd name="connsiteY23" fmla="*/ 133350 h 1689100"/>
                  <a:gd name="connsiteX24" fmla="*/ 130785 w 131961"/>
                  <a:gd name="connsiteY24" fmla="*/ 63500 h 1689100"/>
                  <a:gd name="connsiteX25" fmla="*/ 114910 w 131961"/>
                  <a:gd name="connsiteY25" fmla="*/ 0 h 168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961" h="1689100">
                    <a:moveTo>
                      <a:pt x="610" y="1689100"/>
                    </a:moveTo>
                    <a:cubicBezTo>
                      <a:pt x="81" y="1672166"/>
                      <a:pt x="-448" y="1655233"/>
                      <a:pt x="610" y="1635125"/>
                    </a:cubicBezTo>
                    <a:cubicBezTo>
                      <a:pt x="1668" y="1615017"/>
                      <a:pt x="3785" y="1590675"/>
                      <a:pt x="6960" y="1568450"/>
                    </a:cubicBezTo>
                    <a:cubicBezTo>
                      <a:pt x="10135" y="1546225"/>
                      <a:pt x="15956" y="1521354"/>
                      <a:pt x="19660" y="1501775"/>
                    </a:cubicBezTo>
                    <a:cubicBezTo>
                      <a:pt x="23364" y="1482196"/>
                      <a:pt x="25481" y="1470554"/>
                      <a:pt x="29185" y="1450975"/>
                    </a:cubicBezTo>
                    <a:cubicBezTo>
                      <a:pt x="32889" y="1431396"/>
                      <a:pt x="38710" y="1402821"/>
                      <a:pt x="41885" y="1384300"/>
                    </a:cubicBezTo>
                    <a:cubicBezTo>
                      <a:pt x="45060" y="1365779"/>
                      <a:pt x="46118" y="1355196"/>
                      <a:pt x="48235" y="1339850"/>
                    </a:cubicBezTo>
                    <a:cubicBezTo>
                      <a:pt x="50352" y="1324504"/>
                      <a:pt x="52468" y="1309687"/>
                      <a:pt x="54585" y="1292225"/>
                    </a:cubicBezTo>
                    <a:cubicBezTo>
                      <a:pt x="56702" y="1274763"/>
                      <a:pt x="58818" y="1253596"/>
                      <a:pt x="60935" y="1235075"/>
                    </a:cubicBezTo>
                    <a:cubicBezTo>
                      <a:pt x="63052" y="1216554"/>
                      <a:pt x="64639" y="1201208"/>
                      <a:pt x="67285" y="1181100"/>
                    </a:cubicBezTo>
                    <a:cubicBezTo>
                      <a:pt x="69931" y="1160992"/>
                      <a:pt x="73635" y="1136121"/>
                      <a:pt x="76810" y="1114425"/>
                    </a:cubicBezTo>
                    <a:cubicBezTo>
                      <a:pt x="79985" y="1092729"/>
                      <a:pt x="82102" y="1073679"/>
                      <a:pt x="86335" y="1050925"/>
                    </a:cubicBezTo>
                    <a:cubicBezTo>
                      <a:pt x="90568" y="1028171"/>
                      <a:pt x="97977" y="1000654"/>
                      <a:pt x="102210" y="977900"/>
                    </a:cubicBezTo>
                    <a:cubicBezTo>
                      <a:pt x="106443" y="955146"/>
                      <a:pt x="110148" y="936096"/>
                      <a:pt x="111735" y="914400"/>
                    </a:cubicBezTo>
                    <a:cubicBezTo>
                      <a:pt x="113322" y="892704"/>
                      <a:pt x="111735" y="847725"/>
                      <a:pt x="111735" y="847725"/>
                    </a:cubicBezTo>
                    <a:cubicBezTo>
                      <a:pt x="111735" y="823383"/>
                      <a:pt x="110677" y="795337"/>
                      <a:pt x="111735" y="768350"/>
                    </a:cubicBezTo>
                    <a:cubicBezTo>
                      <a:pt x="112793" y="741363"/>
                      <a:pt x="117027" y="711200"/>
                      <a:pt x="118085" y="685800"/>
                    </a:cubicBezTo>
                    <a:cubicBezTo>
                      <a:pt x="119143" y="660400"/>
                      <a:pt x="116498" y="635529"/>
                      <a:pt x="118085" y="615950"/>
                    </a:cubicBezTo>
                    <a:cubicBezTo>
                      <a:pt x="119672" y="596371"/>
                      <a:pt x="126023" y="584200"/>
                      <a:pt x="127610" y="568325"/>
                    </a:cubicBezTo>
                    <a:cubicBezTo>
                      <a:pt x="129198" y="552450"/>
                      <a:pt x="128139" y="541867"/>
                      <a:pt x="127610" y="520700"/>
                    </a:cubicBezTo>
                    <a:cubicBezTo>
                      <a:pt x="127081" y="499533"/>
                      <a:pt x="124964" y="469371"/>
                      <a:pt x="124435" y="441325"/>
                    </a:cubicBezTo>
                    <a:cubicBezTo>
                      <a:pt x="123906" y="413279"/>
                      <a:pt x="123377" y="386821"/>
                      <a:pt x="124435" y="352425"/>
                    </a:cubicBezTo>
                    <a:cubicBezTo>
                      <a:pt x="125493" y="318029"/>
                      <a:pt x="129727" y="271462"/>
                      <a:pt x="130785" y="234950"/>
                    </a:cubicBezTo>
                    <a:cubicBezTo>
                      <a:pt x="131843" y="198438"/>
                      <a:pt x="130785" y="133350"/>
                      <a:pt x="130785" y="133350"/>
                    </a:cubicBezTo>
                    <a:cubicBezTo>
                      <a:pt x="130785" y="104775"/>
                      <a:pt x="133431" y="85725"/>
                      <a:pt x="130785" y="63500"/>
                    </a:cubicBezTo>
                    <a:cubicBezTo>
                      <a:pt x="128139" y="41275"/>
                      <a:pt x="121524" y="20637"/>
                      <a:pt x="11491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4C25D80B-CB36-8F42-A3EB-8BD3BCE99E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clown</a:t>
            </a:r>
            <a:endParaRPr sz="4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64B5EC-7C14-C74B-B026-093F0EC5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275" y="1504377"/>
            <a:ext cx="4981325" cy="3303600"/>
          </a:xfrm>
        </p:spPr>
        <p:txBody>
          <a:bodyPr/>
          <a:lstStyle/>
          <a:p>
            <a:pPr marL="38100" indent="0">
              <a:buNone/>
            </a:pPr>
            <a:r>
              <a:rPr lang="en-GB" sz="2600" dirty="0"/>
              <a:t>He sees circus folk stopped at a bridge; it had collapsed! The people were fussing over the broken bridge … Mr Benn suggests they work together &amp; they agree. Spirits raised, they begin working on the bridge.</a:t>
            </a:r>
            <a:endParaRPr lang="en-US" sz="2600"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" name="Google Shape;152;p20">
            <a:extLst>
              <a:ext uri="{FF2B5EF4-FFF2-40B4-BE49-F238E27FC236}">
                <a16:creationId xmlns:a16="http://schemas.microsoft.com/office/drawing/2014/main" id="{5120CA67-BEC0-3842-9B40-E058E6AAEFAE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5E2BA-1B88-D24D-9CAC-32366BF67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65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wizard</a:t>
            </a:r>
            <a:endParaRPr dirty="0"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>
            <a:off x="1052049" y="1379692"/>
            <a:ext cx="4783485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GB" sz="2800" dirty="0"/>
              <a:t>Mr Benn is asked by a Queen to change her husband's appearance, feeling he is not kingly enough … Mr Benn eventually convinces the Queen that how the King looks is not important.</a:t>
            </a:r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8" name="Google Shape;152;p20">
            <a:extLst>
              <a:ext uri="{FF2B5EF4-FFF2-40B4-BE49-F238E27FC236}">
                <a16:creationId xmlns:a16="http://schemas.microsoft.com/office/drawing/2014/main" id="{84F9C32E-49D0-824C-8FA7-3011FA5C7CD0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7F1CA-1929-7845-9399-379B5DCA1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C4C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zookeeper</a:t>
            </a:r>
            <a:endParaRPr sz="4800" dirty="0"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1052050" y="1545942"/>
            <a:ext cx="4661600" cy="3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en-GB" dirty="0"/>
              <a:t>Mr Benn helps the animals in the zoo to improve their accommodation by making the townsfolk see that the cages are too small.</a:t>
            </a:r>
            <a:endParaRPr lang="en-US"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Google Shape;152;p20">
            <a:extLst>
              <a:ext uri="{FF2B5EF4-FFF2-40B4-BE49-F238E27FC236}">
                <a16:creationId xmlns:a16="http://schemas.microsoft.com/office/drawing/2014/main" id="{3266DC91-0F32-D241-AA54-3D0539F1A8C2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53099D-A9C3-EC48-A8CC-F4DBA00E3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D0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pirate</a:t>
            </a:r>
            <a:endParaRPr sz="4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B3720A-2DA2-5148-B4AC-5D8250B81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050" y="1545942"/>
            <a:ext cx="4447666" cy="3303600"/>
          </a:xfrm>
        </p:spPr>
        <p:txBody>
          <a:bodyPr/>
          <a:lstStyle/>
          <a:p>
            <a:pPr marL="38100" indent="0">
              <a:buNone/>
            </a:pPr>
            <a:r>
              <a:rPr lang="en-GB" sz="2800" dirty="0"/>
              <a:t>Mr Benn helps the crew of a pirate ship, who are determined not to be pirates and turn their Captain into an honest man.</a:t>
            </a:r>
            <a:endParaRPr lang="en-US" sz="2800"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" name="Google Shape;152;p20">
            <a:extLst>
              <a:ext uri="{FF2B5EF4-FFF2-40B4-BE49-F238E27FC236}">
                <a16:creationId xmlns:a16="http://schemas.microsoft.com/office/drawing/2014/main" id="{3D64E101-37F7-4C48-AD07-0BBB5C24BF4B}"/>
              </a:ext>
            </a:extLst>
          </p:cNvPr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D26EC-DD23-FE4E-89C7-A2683D174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 rot="161729">
            <a:off x="973452" y="876840"/>
            <a:ext cx="7029878" cy="8796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diver</a:t>
            </a:r>
            <a:endParaRPr sz="4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64B5EC-7C14-C74B-B026-093F0EC5F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275" y="1545942"/>
            <a:ext cx="4873259" cy="3303600"/>
          </a:xfrm>
        </p:spPr>
        <p:txBody>
          <a:bodyPr/>
          <a:lstStyle/>
          <a:p>
            <a:pPr marL="38100" indent="0">
              <a:buNone/>
            </a:pPr>
            <a:r>
              <a:rPr lang="en-US" dirty="0" err="1"/>
              <a:t>Mr</a:t>
            </a:r>
            <a:r>
              <a:rPr lang="en-US" dirty="0"/>
              <a:t> Benn helps King Neptune and his mermaid friend outwit the crews of two submarines, who are out to find and photograph the King's pet sea monster.</a:t>
            </a:r>
          </a:p>
          <a:p>
            <a:pPr marL="38100" indent="0">
              <a:buNone/>
            </a:pPr>
            <a:endParaRPr lang="en-US"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8" name="Google Shape;152;p20">
            <a:extLst>
              <a:ext uri="{FF2B5EF4-FFF2-40B4-BE49-F238E27FC236}">
                <a16:creationId xmlns:a16="http://schemas.microsoft.com/office/drawing/2014/main" id="{5120CA67-BEC0-3842-9B40-E058E6AAEFAE}"/>
              </a:ext>
            </a:extLst>
          </p:cNvPr>
          <p:cNvPicPr preferRelativeResize="0"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13650" y="1759149"/>
            <a:ext cx="3177900" cy="31779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ADD5A0-A94C-9845-8C81-D48AFE6EB2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8" y="4649045"/>
            <a:ext cx="1219200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7A868B"/>
      </a:dk2>
      <a:lt2>
        <a:srgbClr val="D5DEE2"/>
      </a:lt2>
      <a:accent1>
        <a:srgbClr val="FF4026"/>
      </a:accent1>
      <a:accent2>
        <a:srgbClr val="FFA300"/>
      </a:accent2>
      <a:accent3>
        <a:srgbClr val="FAD900"/>
      </a:accent3>
      <a:accent4>
        <a:srgbClr val="A6CD02"/>
      </a:accent4>
      <a:accent5>
        <a:srgbClr val="35C4CA"/>
      </a:accent5>
      <a:accent6>
        <a:srgbClr val="00A7E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329</Words>
  <Application>Microsoft Macintosh PowerPoint</Application>
  <PresentationFormat>On-screen Show (16:9)</PresentationFormat>
  <Paragraphs>47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Sniglet</vt:lpstr>
      <vt:lpstr>Bangers</vt:lpstr>
      <vt:lpstr>Arial</vt:lpstr>
      <vt:lpstr>Jachimo template</vt:lpstr>
      <vt:lpstr>The many guises of an edtech: past, present and future</vt:lpstr>
      <vt:lpstr>Hello!</vt:lpstr>
      <vt:lpstr>Before</vt:lpstr>
      <vt:lpstr>Mr benn – had adventures as different people first televised by the BBC in 1971 and 1972. </vt:lpstr>
      <vt:lpstr>clown</vt:lpstr>
      <vt:lpstr>wizard</vt:lpstr>
      <vt:lpstr>zookeeper</vt:lpstr>
      <vt:lpstr>pirate</vt:lpstr>
      <vt:lpstr>diver</vt:lpstr>
      <vt:lpstr>The future</vt:lpstr>
      <vt:lpstr>Made with Powerpoint – nothing but shapes &amp; copyright clear</vt:lpstr>
      <vt:lpstr>Thank you for listening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edtech as mr benn</dc:title>
  <cp:lastModifiedBy>Thomson, Clare</cp:lastModifiedBy>
  <cp:revision>3</cp:revision>
  <dcterms:modified xsi:type="dcterms:W3CDTF">2021-06-09T13:22:50Z</dcterms:modified>
</cp:coreProperties>
</file>